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55f72bce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55f72bce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555f72bce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555f72bce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55f72bce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55f72bce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55f72bce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555f72bce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f75f7fb7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f75f7fb7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555f72bce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555f72bce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f75f7fb7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f75f7fb7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f75f7fb7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af75f7fb7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555f72bce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555f72bce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55f72bc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555f72bc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f75f7fb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af75f7fb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55f72bce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55f72bce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55f72bce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55f72bce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555f72bce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555f72bce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55f72bce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55f72bce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55f72bce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55f72bce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Azul" type="title">
  <p:cSld name="TITLE">
    <p:bg>
      <p:bgPr>
        <a:solidFill>
          <a:srgbClr val="1D1D30"/>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311708" y="657225"/>
            <a:ext cx="8520600" cy="205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5200"/>
              <a:buNone/>
              <a:defRPr b="1" sz="5200">
                <a:solidFill>
                  <a:schemeClr val="lt1"/>
                </a:solidFill>
              </a:defRPr>
            </a:lvl1pPr>
            <a:lvl2pPr lvl="1" algn="ctr">
              <a:spcBef>
                <a:spcPts val="0"/>
              </a:spcBef>
              <a:spcAft>
                <a:spcPts val="0"/>
              </a:spcAft>
              <a:buSzPts val="5200"/>
              <a:buNone/>
              <a:defRPr b="1" sz="5200"/>
            </a:lvl2pPr>
            <a:lvl3pPr lvl="2" algn="ctr">
              <a:spcBef>
                <a:spcPts val="0"/>
              </a:spcBef>
              <a:spcAft>
                <a:spcPts val="0"/>
              </a:spcAft>
              <a:buSzPts val="5200"/>
              <a:buNone/>
              <a:defRPr b="1" sz="5200"/>
            </a:lvl3pPr>
            <a:lvl4pPr lvl="3" algn="ctr">
              <a:spcBef>
                <a:spcPts val="0"/>
              </a:spcBef>
              <a:spcAft>
                <a:spcPts val="0"/>
              </a:spcAft>
              <a:buSzPts val="5200"/>
              <a:buNone/>
              <a:defRPr b="1" sz="5200"/>
            </a:lvl4pPr>
            <a:lvl5pPr lvl="4" algn="ctr">
              <a:spcBef>
                <a:spcPts val="0"/>
              </a:spcBef>
              <a:spcAft>
                <a:spcPts val="0"/>
              </a:spcAft>
              <a:buSzPts val="5200"/>
              <a:buNone/>
              <a:defRPr b="1" sz="5200"/>
            </a:lvl5pPr>
            <a:lvl6pPr lvl="5" algn="ctr">
              <a:spcBef>
                <a:spcPts val="0"/>
              </a:spcBef>
              <a:spcAft>
                <a:spcPts val="0"/>
              </a:spcAft>
              <a:buSzPts val="5200"/>
              <a:buNone/>
              <a:defRPr b="1" sz="5200"/>
            </a:lvl6pPr>
            <a:lvl7pPr lvl="6" algn="ctr">
              <a:spcBef>
                <a:spcPts val="0"/>
              </a:spcBef>
              <a:spcAft>
                <a:spcPts val="0"/>
              </a:spcAft>
              <a:buSzPts val="5200"/>
              <a:buNone/>
              <a:defRPr b="1" sz="5200"/>
            </a:lvl7pPr>
            <a:lvl8pPr lvl="7" algn="ctr">
              <a:spcBef>
                <a:spcPts val="0"/>
              </a:spcBef>
              <a:spcAft>
                <a:spcPts val="0"/>
              </a:spcAft>
              <a:buSzPts val="5200"/>
              <a:buNone/>
              <a:defRPr b="1" sz="5200"/>
            </a:lvl8pPr>
            <a:lvl9pPr lvl="8" algn="ctr">
              <a:spcBef>
                <a:spcPts val="0"/>
              </a:spcBef>
              <a:spcAft>
                <a:spcPts val="0"/>
              </a:spcAft>
              <a:buSzPts val="5200"/>
              <a:buNone/>
              <a:defRPr b="1"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1D1D30"/>
              </a:buClr>
              <a:buSzPts val="2800"/>
              <a:buNone/>
              <a:defRPr b="1" sz="2800">
                <a:solidFill>
                  <a:srgbClr val="1D1D30"/>
                </a:solidFill>
              </a:defRPr>
            </a:lvl1pPr>
            <a:lvl2pPr lvl="1" algn="ctr">
              <a:lnSpc>
                <a:spcPct val="100000"/>
              </a:lnSpc>
              <a:spcBef>
                <a:spcPts val="0"/>
              </a:spcBef>
              <a:spcAft>
                <a:spcPts val="0"/>
              </a:spcAft>
              <a:buClr>
                <a:srgbClr val="1D1D30"/>
              </a:buClr>
              <a:buSzPts val="2800"/>
              <a:buNone/>
              <a:defRPr b="1" sz="2800">
                <a:solidFill>
                  <a:srgbClr val="1D1D30"/>
                </a:solidFill>
              </a:defRPr>
            </a:lvl2pPr>
            <a:lvl3pPr lvl="2" algn="ctr">
              <a:lnSpc>
                <a:spcPct val="100000"/>
              </a:lnSpc>
              <a:spcBef>
                <a:spcPts val="0"/>
              </a:spcBef>
              <a:spcAft>
                <a:spcPts val="0"/>
              </a:spcAft>
              <a:buClr>
                <a:srgbClr val="1D1D30"/>
              </a:buClr>
              <a:buSzPts val="2800"/>
              <a:buNone/>
              <a:defRPr b="1" sz="2800">
                <a:solidFill>
                  <a:srgbClr val="1D1D30"/>
                </a:solidFill>
              </a:defRPr>
            </a:lvl3pPr>
            <a:lvl4pPr lvl="3" algn="ctr">
              <a:lnSpc>
                <a:spcPct val="100000"/>
              </a:lnSpc>
              <a:spcBef>
                <a:spcPts val="0"/>
              </a:spcBef>
              <a:spcAft>
                <a:spcPts val="0"/>
              </a:spcAft>
              <a:buClr>
                <a:srgbClr val="1D1D30"/>
              </a:buClr>
              <a:buSzPts val="2800"/>
              <a:buNone/>
              <a:defRPr b="1" sz="2800">
                <a:solidFill>
                  <a:srgbClr val="1D1D30"/>
                </a:solidFill>
              </a:defRPr>
            </a:lvl4pPr>
            <a:lvl5pPr lvl="4" algn="ctr">
              <a:lnSpc>
                <a:spcPct val="100000"/>
              </a:lnSpc>
              <a:spcBef>
                <a:spcPts val="0"/>
              </a:spcBef>
              <a:spcAft>
                <a:spcPts val="0"/>
              </a:spcAft>
              <a:buClr>
                <a:srgbClr val="1D1D30"/>
              </a:buClr>
              <a:buSzPts val="2800"/>
              <a:buNone/>
              <a:defRPr b="1" sz="2800">
                <a:solidFill>
                  <a:srgbClr val="1D1D30"/>
                </a:solidFill>
              </a:defRPr>
            </a:lvl5pPr>
            <a:lvl6pPr lvl="5" algn="ctr">
              <a:lnSpc>
                <a:spcPct val="100000"/>
              </a:lnSpc>
              <a:spcBef>
                <a:spcPts val="0"/>
              </a:spcBef>
              <a:spcAft>
                <a:spcPts val="0"/>
              </a:spcAft>
              <a:buClr>
                <a:srgbClr val="1D1D30"/>
              </a:buClr>
              <a:buSzPts val="2800"/>
              <a:buNone/>
              <a:defRPr b="1" sz="2800">
                <a:solidFill>
                  <a:srgbClr val="1D1D30"/>
                </a:solidFill>
              </a:defRPr>
            </a:lvl6pPr>
            <a:lvl7pPr lvl="6" algn="ctr">
              <a:lnSpc>
                <a:spcPct val="100000"/>
              </a:lnSpc>
              <a:spcBef>
                <a:spcPts val="0"/>
              </a:spcBef>
              <a:spcAft>
                <a:spcPts val="0"/>
              </a:spcAft>
              <a:buClr>
                <a:srgbClr val="1D1D30"/>
              </a:buClr>
              <a:buSzPts val="2800"/>
              <a:buNone/>
              <a:defRPr b="1" sz="2800">
                <a:solidFill>
                  <a:srgbClr val="1D1D30"/>
                </a:solidFill>
              </a:defRPr>
            </a:lvl7pPr>
            <a:lvl8pPr lvl="7" algn="ctr">
              <a:lnSpc>
                <a:spcPct val="100000"/>
              </a:lnSpc>
              <a:spcBef>
                <a:spcPts val="0"/>
              </a:spcBef>
              <a:spcAft>
                <a:spcPts val="0"/>
              </a:spcAft>
              <a:buClr>
                <a:srgbClr val="1D1D30"/>
              </a:buClr>
              <a:buSzPts val="2800"/>
              <a:buNone/>
              <a:defRPr b="1" sz="2800">
                <a:solidFill>
                  <a:srgbClr val="1D1D30"/>
                </a:solidFill>
              </a:defRPr>
            </a:lvl8pPr>
            <a:lvl9pPr lvl="8" algn="ctr">
              <a:lnSpc>
                <a:spcPct val="100000"/>
              </a:lnSpc>
              <a:spcBef>
                <a:spcPts val="0"/>
              </a:spcBef>
              <a:spcAft>
                <a:spcPts val="0"/>
              </a:spcAft>
              <a:buClr>
                <a:srgbClr val="1D1D30"/>
              </a:buClr>
              <a:buSzPts val="2800"/>
              <a:buNone/>
              <a:defRPr b="1" sz="2800">
                <a:solidFill>
                  <a:srgbClr val="1D1D30"/>
                </a:solidFill>
              </a:defRPr>
            </a:lvl9pPr>
          </a:lstStyle>
          <a:p/>
        </p:txBody>
      </p:sp>
      <p:pic>
        <p:nvPicPr>
          <p:cNvPr id="13" name="Google Shape;13;p2"/>
          <p:cNvPicPr preferRelativeResize="0"/>
          <p:nvPr/>
        </p:nvPicPr>
        <p:blipFill>
          <a:blip r:embed="rId3">
            <a:alphaModFix/>
          </a:blip>
          <a:stretch>
            <a:fillRect/>
          </a:stretch>
        </p:blipFill>
        <p:spPr>
          <a:xfrm>
            <a:off x="7560050" y="263475"/>
            <a:ext cx="1340680" cy="2694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blanca">
  <p:cSld name="MAIN_POINT">
    <p:bg>
      <p:bgPr>
        <a:solidFill>
          <a:srgbClr val="1D1D30"/>
        </a:solidFill>
      </p:bgPr>
    </p:bg>
    <p:spTree>
      <p:nvGrpSpPr>
        <p:cNvPr id="58" name="Shape 58"/>
        <p:cNvGrpSpPr/>
        <p:nvPr/>
      </p:nvGrpSpPr>
      <p:grpSpPr>
        <a:xfrm>
          <a:off x="0" y="0"/>
          <a:ext cx="0" cy="0"/>
          <a:chOff x="0" y="0"/>
          <a:chExt cx="0" cy="0"/>
        </a:xfrm>
      </p:grpSpPr>
      <p:pic>
        <p:nvPicPr>
          <p:cNvPr id="59" name="Google Shape;59;p11"/>
          <p:cNvPicPr preferRelativeResize="0"/>
          <p:nvPr/>
        </p:nvPicPr>
        <p:blipFill rotWithShape="1">
          <a:blip r:embed="rId2">
            <a:alphaModFix/>
          </a:blip>
          <a:srcRect b="69" l="0" r="0" t="69"/>
          <a:stretch/>
        </p:blipFill>
        <p:spPr>
          <a:xfrm>
            <a:off x="0" y="-13200"/>
            <a:ext cx="9144000" cy="5143500"/>
          </a:xfrm>
          <a:prstGeom prst="rect">
            <a:avLst/>
          </a:prstGeom>
          <a:noFill/>
          <a:ln>
            <a:noFill/>
          </a:ln>
        </p:spPr>
      </p:pic>
      <p:pic>
        <p:nvPicPr>
          <p:cNvPr id="60" name="Google Shape;60;p11"/>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61" name="Google Shape;61;p1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62" name="Google Shape;62;p11"/>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amarilla">
  <p:cSld name="MAIN_POINT_1">
    <p:bg>
      <p:bgPr>
        <a:solidFill>
          <a:srgbClr val="1D1D30"/>
        </a:solidFill>
      </p:bgPr>
    </p:bg>
    <p:spTree>
      <p:nvGrpSpPr>
        <p:cNvPr id="63" name="Shape 63"/>
        <p:cNvGrpSpPr/>
        <p:nvPr/>
      </p:nvGrpSpPr>
      <p:grpSpPr>
        <a:xfrm>
          <a:off x="0" y="0"/>
          <a:ext cx="0" cy="0"/>
          <a:chOff x="0" y="0"/>
          <a:chExt cx="0" cy="0"/>
        </a:xfrm>
      </p:grpSpPr>
      <p:pic>
        <p:nvPicPr>
          <p:cNvPr id="64" name="Google Shape;64;p12"/>
          <p:cNvPicPr preferRelativeResize="0"/>
          <p:nvPr/>
        </p:nvPicPr>
        <p:blipFill rotWithShape="1">
          <a:blip r:embed="rId2">
            <a:alphaModFix/>
          </a:blip>
          <a:srcRect b="0" l="0" r="0" t="0"/>
          <a:stretch/>
        </p:blipFill>
        <p:spPr>
          <a:xfrm>
            <a:off x="0" y="-13200"/>
            <a:ext cx="9144000" cy="5143500"/>
          </a:xfrm>
          <a:prstGeom prst="rect">
            <a:avLst/>
          </a:prstGeom>
          <a:noFill/>
          <a:ln>
            <a:noFill/>
          </a:ln>
        </p:spPr>
      </p:pic>
      <p:pic>
        <p:nvPicPr>
          <p:cNvPr id="65" name="Google Shape;65;p12"/>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66" name="Google Shape;66;p1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67" name="Google Shape;67;p12"/>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type="blank">
  <p:cSld name="BLANK">
    <p:bg>
      <p:bgPr>
        <a:solidFill>
          <a:srgbClr val="1D1D30"/>
        </a:solidFill>
      </p:bgPr>
    </p:bg>
    <p:spTree>
      <p:nvGrpSpPr>
        <p:cNvPr id="68" name="Shape 68"/>
        <p:cNvGrpSpPr/>
        <p:nvPr/>
      </p:nvGrpSpPr>
      <p:grpSpPr>
        <a:xfrm>
          <a:off x="0" y="0"/>
          <a:ext cx="0" cy="0"/>
          <a:chOff x="0" y="0"/>
          <a:chExt cx="0" cy="0"/>
        </a:xfrm>
      </p:grpSpPr>
      <p:pic>
        <p:nvPicPr>
          <p:cNvPr id="69" name="Google Shape;69;p13"/>
          <p:cNvPicPr preferRelativeResize="0"/>
          <p:nvPr/>
        </p:nvPicPr>
        <p:blipFill>
          <a:blip r:embed="rId2">
            <a:alphaModFix amt="30000"/>
          </a:blip>
          <a:stretch>
            <a:fillRect/>
          </a:stretch>
        </p:blipFill>
        <p:spPr>
          <a:xfrm>
            <a:off x="0" y="0"/>
            <a:ext cx="9144000" cy="5143503"/>
          </a:xfrm>
          <a:prstGeom prst="rect">
            <a:avLst/>
          </a:prstGeom>
          <a:noFill/>
          <a:ln>
            <a:noFill/>
          </a:ln>
        </p:spPr>
      </p:pic>
      <p:pic>
        <p:nvPicPr>
          <p:cNvPr id="70" name="Google Shape;70;p13" title="KeepcodingColores_RGB 1.png"/>
          <p:cNvPicPr preferRelativeResize="0"/>
          <p:nvPr/>
        </p:nvPicPr>
        <p:blipFill>
          <a:blip r:embed="rId3">
            <a:alphaModFix/>
          </a:blip>
          <a:stretch>
            <a:fillRect/>
          </a:stretch>
        </p:blipFill>
        <p:spPr>
          <a:xfrm>
            <a:off x="843050" y="1453825"/>
            <a:ext cx="7480151" cy="2219975"/>
          </a:xfrm>
          <a:prstGeom prst="rect">
            <a:avLst/>
          </a:prstGeom>
          <a:noFill/>
          <a:ln>
            <a:noFill/>
          </a:ln>
        </p:spPr>
      </p:pic>
      <p:sp>
        <p:nvSpPr>
          <p:cNvPr id="71" name="Google Shape;71;p13"/>
          <p:cNvSpPr/>
          <p:nvPr/>
        </p:nvSpPr>
        <p:spPr>
          <a:xfrm>
            <a:off x="25" y="4866050"/>
            <a:ext cx="9144000" cy="277500"/>
          </a:xfrm>
          <a:prstGeom prst="rect">
            <a:avLst/>
          </a:prstGeom>
          <a:solidFill>
            <a:srgbClr val="1D1D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 name="Google Shape;72;p13"/>
          <p:cNvPicPr preferRelativeResize="0"/>
          <p:nvPr/>
        </p:nvPicPr>
        <p:blipFill>
          <a:blip r:embed="rId4">
            <a:alphaModFix/>
          </a:blip>
          <a:stretch>
            <a:fillRect/>
          </a:stretch>
        </p:blipFill>
        <p:spPr>
          <a:xfrm>
            <a:off x="1580498" y="4893923"/>
            <a:ext cx="221751" cy="221776"/>
          </a:xfrm>
          <a:prstGeom prst="rect">
            <a:avLst/>
          </a:prstGeom>
          <a:noFill/>
          <a:ln>
            <a:noFill/>
          </a:ln>
        </p:spPr>
      </p:pic>
      <p:sp>
        <p:nvSpPr>
          <p:cNvPr id="73" name="Google Shape;73;p13"/>
          <p:cNvSpPr txBox="1"/>
          <p:nvPr/>
        </p:nvSpPr>
        <p:spPr>
          <a:xfrm>
            <a:off x="1802250" y="4866063"/>
            <a:ext cx="1308900" cy="27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rPr>
              <a:t>www.keepcoding.io</a:t>
            </a:r>
            <a:endParaRPr sz="1000">
              <a:solidFill>
                <a:schemeClr val="lt1"/>
              </a:solidFill>
            </a:endParaRPr>
          </a:p>
        </p:txBody>
      </p:sp>
      <p:sp>
        <p:nvSpPr>
          <p:cNvPr id="74" name="Google Shape;74;p13"/>
          <p:cNvSpPr txBox="1"/>
          <p:nvPr/>
        </p:nvSpPr>
        <p:spPr>
          <a:xfrm>
            <a:off x="3823325" y="4866050"/>
            <a:ext cx="1497900" cy="27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rPr>
              <a:t>cursos@keepcoding.io</a:t>
            </a:r>
            <a:endParaRPr sz="1000">
              <a:solidFill>
                <a:schemeClr val="lt1"/>
              </a:solidFill>
            </a:endParaRPr>
          </a:p>
        </p:txBody>
      </p:sp>
      <p:pic>
        <p:nvPicPr>
          <p:cNvPr id="75" name="Google Shape;75;p13"/>
          <p:cNvPicPr preferRelativeResize="0"/>
          <p:nvPr/>
        </p:nvPicPr>
        <p:blipFill>
          <a:blip r:embed="rId5">
            <a:alphaModFix/>
          </a:blip>
          <a:stretch>
            <a:fillRect/>
          </a:stretch>
        </p:blipFill>
        <p:spPr>
          <a:xfrm>
            <a:off x="3601575" y="4893925"/>
            <a:ext cx="221750" cy="221750"/>
          </a:xfrm>
          <a:prstGeom prst="rect">
            <a:avLst/>
          </a:prstGeom>
          <a:noFill/>
          <a:ln>
            <a:noFill/>
          </a:ln>
        </p:spPr>
      </p:pic>
      <p:sp>
        <p:nvSpPr>
          <p:cNvPr id="76" name="Google Shape;76;p13"/>
          <p:cNvSpPr txBox="1"/>
          <p:nvPr/>
        </p:nvSpPr>
        <p:spPr>
          <a:xfrm>
            <a:off x="5967675" y="4866025"/>
            <a:ext cx="1497900" cy="27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highlight>
                  <a:srgbClr val="161625"/>
                </a:highlight>
              </a:rPr>
              <a:t>(+34) 916 33 1779</a:t>
            </a:r>
            <a:endParaRPr sz="1000">
              <a:solidFill>
                <a:schemeClr val="lt1"/>
              </a:solidFill>
            </a:endParaRPr>
          </a:p>
        </p:txBody>
      </p:sp>
      <p:pic>
        <p:nvPicPr>
          <p:cNvPr id="77" name="Google Shape;77;p13"/>
          <p:cNvPicPr preferRelativeResize="0"/>
          <p:nvPr/>
        </p:nvPicPr>
        <p:blipFill>
          <a:blip r:embed="rId6">
            <a:alphaModFix/>
          </a:blip>
          <a:stretch>
            <a:fillRect/>
          </a:stretch>
        </p:blipFill>
        <p:spPr>
          <a:xfrm>
            <a:off x="5783875" y="4893938"/>
            <a:ext cx="221750" cy="221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Retícula Azul" type="secHead">
  <p:cSld name="SECTION_HEADER">
    <p:bg>
      <p:bgPr>
        <a:solidFill>
          <a:srgbClr val="1D1D30"/>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mt="30000"/>
          </a:blip>
          <a:stretch>
            <a:fillRect/>
          </a:stretch>
        </p:blipFill>
        <p:spPr>
          <a:xfrm>
            <a:off x="0" y="0"/>
            <a:ext cx="9144000" cy="5143500"/>
          </a:xfrm>
          <a:prstGeom prst="rect">
            <a:avLst/>
          </a:prstGeom>
          <a:noFill/>
          <a:ln>
            <a:noFill/>
          </a:ln>
        </p:spPr>
      </p:pic>
      <p:pic>
        <p:nvPicPr>
          <p:cNvPr id="16" name="Google Shape;16;p3"/>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17" name="Google Shape;17;p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Azul">
  <p:cSld name="SECTION_HEADER_1">
    <p:bg>
      <p:bgPr>
        <a:solidFill>
          <a:srgbClr val="1D1D30"/>
        </a:solidFill>
      </p:bgPr>
    </p:bg>
    <p:spTree>
      <p:nvGrpSpPr>
        <p:cNvPr id="18"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7560050" y="263475"/>
            <a:ext cx="1340680" cy="269475"/>
          </a:xfrm>
          <a:prstGeom prst="rect">
            <a:avLst/>
          </a:prstGeom>
          <a:noFill/>
          <a:ln>
            <a:noFill/>
          </a:ln>
        </p:spPr>
      </p:pic>
      <p:sp>
        <p:nvSpPr>
          <p:cNvPr id="20" name="Google Shape;20;p4"/>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blanca">
  <p:cSld name="SECTION_HEADER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23" name="Google Shape;23;p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24" name="Google Shape;24;p5"/>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uerpo Blanca">
  <p:cSld name="SECTION_HEADER_1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6"/>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27" name="Google Shape;27;p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sp>
        <p:nvSpPr>
          <p:cNvPr id="28" name="Google Shape;28;p6"/>
          <p:cNvSpPr txBox="1"/>
          <p:nvPr>
            <p:ph type="title"/>
          </p:nvPr>
        </p:nvSpPr>
        <p:spPr>
          <a:xfrm>
            <a:off x="530050" y="1070075"/>
            <a:ext cx="3435000" cy="1599000"/>
          </a:xfrm>
          <a:prstGeom prst="rect">
            <a:avLst/>
          </a:prstGeom>
        </p:spPr>
        <p:txBody>
          <a:bodyPr anchorCtr="0" anchor="t" bIns="91425" lIns="91425" spcFirstLastPara="1" rIns="91425" wrap="square" tIns="91425">
            <a:normAutofit/>
          </a:bodyPr>
          <a:lstStyle>
            <a:lvl1pPr lvl="0">
              <a:spcBef>
                <a:spcPts val="0"/>
              </a:spcBef>
              <a:spcAft>
                <a:spcPts val="0"/>
              </a:spcAft>
              <a:buClr>
                <a:srgbClr val="1D1D30"/>
              </a:buClr>
              <a:buSzPts val="3200"/>
              <a:buNone/>
              <a:defRPr b="1" sz="3200">
                <a:solidFill>
                  <a:srgbClr val="1D1D30"/>
                </a:solidFill>
              </a:defRPr>
            </a:lvl1pPr>
            <a:lvl2pPr lvl="1" algn="r">
              <a:spcBef>
                <a:spcPts val="0"/>
              </a:spcBef>
              <a:spcAft>
                <a:spcPts val="0"/>
              </a:spcAft>
              <a:buClr>
                <a:srgbClr val="1D1D30"/>
              </a:buClr>
              <a:buSzPts val="3200"/>
              <a:buNone/>
              <a:defRPr b="1" sz="3200">
                <a:solidFill>
                  <a:srgbClr val="1D1D30"/>
                </a:solidFill>
              </a:defRPr>
            </a:lvl2pPr>
            <a:lvl3pPr lvl="2" algn="r">
              <a:spcBef>
                <a:spcPts val="0"/>
              </a:spcBef>
              <a:spcAft>
                <a:spcPts val="0"/>
              </a:spcAft>
              <a:buClr>
                <a:srgbClr val="1D1D30"/>
              </a:buClr>
              <a:buSzPts val="3200"/>
              <a:buNone/>
              <a:defRPr b="1" sz="3200">
                <a:solidFill>
                  <a:srgbClr val="1D1D30"/>
                </a:solidFill>
              </a:defRPr>
            </a:lvl3pPr>
            <a:lvl4pPr lvl="3" algn="r">
              <a:spcBef>
                <a:spcPts val="0"/>
              </a:spcBef>
              <a:spcAft>
                <a:spcPts val="0"/>
              </a:spcAft>
              <a:buClr>
                <a:srgbClr val="1D1D30"/>
              </a:buClr>
              <a:buSzPts val="3200"/>
              <a:buNone/>
              <a:defRPr b="1" sz="3200">
                <a:solidFill>
                  <a:srgbClr val="1D1D30"/>
                </a:solidFill>
              </a:defRPr>
            </a:lvl4pPr>
            <a:lvl5pPr lvl="4" algn="r">
              <a:spcBef>
                <a:spcPts val="0"/>
              </a:spcBef>
              <a:spcAft>
                <a:spcPts val="0"/>
              </a:spcAft>
              <a:buClr>
                <a:srgbClr val="1D1D30"/>
              </a:buClr>
              <a:buSzPts val="3200"/>
              <a:buNone/>
              <a:defRPr b="1" sz="3200">
                <a:solidFill>
                  <a:srgbClr val="1D1D30"/>
                </a:solidFill>
              </a:defRPr>
            </a:lvl5pPr>
            <a:lvl6pPr lvl="5" algn="r">
              <a:spcBef>
                <a:spcPts val="0"/>
              </a:spcBef>
              <a:spcAft>
                <a:spcPts val="0"/>
              </a:spcAft>
              <a:buClr>
                <a:srgbClr val="1D1D30"/>
              </a:buClr>
              <a:buSzPts val="3200"/>
              <a:buNone/>
              <a:defRPr b="1" sz="3200">
                <a:solidFill>
                  <a:srgbClr val="1D1D30"/>
                </a:solidFill>
              </a:defRPr>
            </a:lvl6pPr>
            <a:lvl7pPr lvl="6" algn="r">
              <a:spcBef>
                <a:spcPts val="0"/>
              </a:spcBef>
              <a:spcAft>
                <a:spcPts val="0"/>
              </a:spcAft>
              <a:buClr>
                <a:srgbClr val="1D1D30"/>
              </a:buClr>
              <a:buSzPts val="3200"/>
              <a:buNone/>
              <a:defRPr b="1" sz="3200">
                <a:solidFill>
                  <a:srgbClr val="1D1D30"/>
                </a:solidFill>
              </a:defRPr>
            </a:lvl7pPr>
            <a:lvl8pPr lvl="7" algn="r">
              <a:spcBef>
                <a:spcPts val="0"/>
              </a:spcBef>
              <a:spcAft>
                <a:spcPts val="0"/>
              </a:spcAft>
              <a:buClr>
                <a:srgbClr val="1D1D30"/>
              </a:buClr>
              <a:buSzPts val="3200"/>
              <a:buNone/>
              <a:defRPr b="1" sz="3200">
                <a:solidFill>
                  <a:srgbClr val="1D1D30"/>
                </a:solidFill>
              </a:defRPr>
            </a:lvl8pPr>
            <a:lvl9pPr lvl="8" algn="r">
              <a:spcBef>
                <a:spcPts val="0"/>
              </a:spcBef>
              <a:spcAft>
                <a:spcPts val="0"/>
              </a:spcAft>
              <a:buClr>
                <a:srgbClr val="1D1D30"/>
              </a:buClr>
              <a:buSzPts val="3200"/>
              <a:buNone/>
              <a:defRPr b="1" sz="3200">
                <a:solidFill>
                  <a:srgbClr val="1D1D30"/>
                </a:solidFill>
              </a:defRPr>
            </a:lvl9pPr>
          </a:lstStyle>
          <a:p/>
        </p:txBody>
      </p:sp>
      <p:sp>
        <p:nvSpPr>
          <p:cNvPr id="29" name="Google Shape;29;p6"/>
          <p:cNvSpPr txBox="1"/>
          <p:nvPr>
            <p:ph idx="1" type="body"/>
          </p:nvPr>
        </p:nvSpPr>
        <p:spPr>
          <a:xfrm>
            <a:off x="4263725" y="1010213"/>
            <a:ext cx="4222500" cy="3416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Clr>
                <a:srgbClr val="1D1D30"/>
              </a:buClr>
              <a:buSzPts val="1600"/>
              <a:buChar char="●"/>
              <a:defRPr sz="1600">
                <a:solidFill>
                  <a:srgbClr val="1D1D30"/>
                </a:solidFill>
              </a:defRPr>
            </a:lvl1pPr>
            <a:lvl2pPr indent="-317500" lvl="1" marL="914400">
              <a:spcBef>
                <a:spcPts val="0"/>
              </a:spcBef>
              <a:spcAft>
                <a:spcPts val="0"/>
              </a:spcAft>
              <a:buClr>
                <a:srgbClr val="1D1D30"/>
              </a:buClr>
              <a:buSzPts val="1400"/>
              <a:buChar char="○"/>
              <a:defRPr sz="1400">
                <a:solidFill>
                  <a:srgbClr val="1D1D30"/>
                </a:solidFill>
              </a:defRPr>
            </a:lvl2pPr>
            <a:lvl3pPr indent="-304800" lvl="2" marL="1371600">
              <a:spcBef>
                <a:spcPts val="0"/>
              </a:spcBef>
              <a:spcAft>
                <a:spcPts val="0"/>
              </a:spcAft>
              <a:buClr>
                <a:srgbClr val="1D1D30"/>
              </a:buClr>
              <a:buSzPts val="1200"/>
              <a:buChar char="■"/>
              <a:defRPr sz="1200">
                <a:solidFill>
                  <a:srgbClr val="1D1D30"/>
                </a:solidFill>
              </a:defRPr>
            </a:lvl3pPr>
            <a:lvl4pPr indent="-298450" lvl="3" marL="1828800">
              <a:spcBef>
                <a:spcPts val="0"/>
              </a:spcBef>
              <a:spcAft>
                <a:spcPts val="0"/>
              </a:spcAft>
              <a:buClr>
                <a:srgbClr val="1D1D30"/>
              </a:buClr>
              <a:buSzPts val="1100"/>
              <a:buChar char="●"/>
              <a:defRPr sz="1100">
                <a:solidFill>
                  <a:srgbClr val="1D1D30"/>
                </a:solidFill>
              </a:defRPr>
            </a:lvl4pPr>
            <a:lvl5pPr indent="-285750" lvl="4" marL="2286000">
              <a:spcBef>
                <a:spcPts val="0"/>
              </a:spcBef>
              <a:spcAft>
                <a:spcPts val="0"/>
              </a:spcAft>
              <a:buClr>
                <a:srgbClr val="1D1D30"/>
              </a:buClr>
              <a:buSzPts val="900"/>
              <a:buChar char="○"/>
              <a:defRPr sz="900">
                <a:solidFill>
                  <a:srgbClr val="1D1D30"/>
                </a:solidFill>
              </a:defRPr>
            </a:lvl5pPr>
            <a:lvl6pPr indent="-279400" lvl="5" marL="2743200">
              <a:spcBef>
                <a:spcPts val="0"/>
              </a:spcBef>
              <a:spcAft>
                <a:spcPts val="0"/>
              </a:spcAft>
              <a:buClr>
                <a:srgbClr val="1D1D30"/>
              </a:buClr>
              <a:buSzPts val="800"/>
              <a:buChar char="■"/>
              <a:defRPr sz="800">
                <a:solidFill>
                  <a:srgbClr val="1D1D30"/>
                </a:solidFill>
              </a:defRPr>
            </a:lvl6pPr>
            <a:lvl7pPr indent="-273050" lvl="6" marL="3200400">
              <a:spcBef>
                <a:spcPts val="0"/>
              </a:spcBef>
              <a:spcAft>
                <a:spcPts val="0"/>
              </a:spcAft>
              <a:buClr>
                <a:srgbClr val="1D1D30"/>
              </a:buClr>
              <a:buSzPts val="700"/>
              <a:buChar char="●"/>
              <a:defRPr sz="700">
                <a:solidFill>
                  <a:srgbClr val="1D1D30"/>
                </a:solidFill>
              </a:defRPr>
            </a:lvl7pPr>
            <a:lvl8pPr indent="-266700" lvl="7" marL="3657600">
              <a:spcBef>
                <a:spcPts val="0"/>
              </a:spcBef>
              <a:spcAft>
                <a:spcPts val="0"/>
              </a:spcAft>
              <a:buClr>
                <a:srgbClr val="1D1D30"/>
              </a:buClr>
              <a:buSzPts val="600"/>
              <a:buChar char="○"/>
              <a:defRPr sz="600">
                <a:solidFill>
                  <a:srgbClr val="1D1D30"/>
                </a:solidFill>
              </a:defRPr>
            </a:lvl8pPr>
            <a:lvl9pPr indent="-260350" lvl="8" marL="4114800">
              <a:spcBef>
                <a:spcPts val="0"/>
              </a:spcBef>
              <a:spcAft>
                <a:spcPts val="0"/>
              </a:spcAft>
              <a:buClr>
                <a:srgbClr val="1D1D30"/>
              </a:buClr>
              <a:buSzPts val="500"/>
              <a:buChar char="■"/>
              <a:defRPr sz="500">
                <a:solidFill>
                  <a:srgbClr val="1D1D30"/>
                </a:solidFill>
              </a:defRPr>
            </a:lvl9pPr>
          </a:lstStyle>
          <a:p/>
        </p:txBody>
      </p:sp>
      <p:cxnSp>
        <p:nvCxnSpPr>
          <p:cNvPr id="30" name="Google Shape;30;p6"/>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uerpo V1" type="tx">
  <p:cSld name="TITLE_AND_BODY">
    <p:bg>
      <p:bgPr>
        <a:solidFill>
          <a:srgbClr val="1D1D30"/>
        </a:solid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33" name="Google Shape;33;p7"/>
          <p:cNvSpPr txBox="1"/>
          <p:nvPr>
            <p:ph type="title"/>
          </p:nvPr>
        </p:nvSpPr>
        <p:spPr>
          <a:xfrm>
            <a:off x="5000625" y="1080550"/>
            <a:ext cx="3831600" cy="1737300"/>
          </a:xfrm>
          <a:prstGeom prst="rect">
            <a:avLst/>
          </a:prstGeom>
        </p:spPr>
        <p:txBody>
          <a:bodyPr anchorCtr="0" anchor="t" bIns="91425" lIns="91425" spcFirstLastPara="1" rIns="91425" wrap="square" tIns="91425">
            <a:normAutofit/>
          </a:bodyPr>
          <a:lstStyle>
            <a:lvl1pPr lvl="0" algn="r">
              <a:spcBef>
                <a:spcPts val="0"/>
              </a:spcBef>
              <a:spcAft>
                <a:spcPts val="0"/>
              </a:spcAft>
              <a:buClr>
                <a:srgbClr val="161625"/>
              </a:buClr>
              <a:buSzPts val="3200"/>
              <a:buNone/>
              <a:defRPr b="1" sz="3200">
                <a:solidFill>
                  <a:srgbClr val="161625"/>
                </a:solidFill>
              </a:defRPr>
            </a:lvl1pPr>
            <a:lvl2pPr lvl="1" algn="r">
              <a:spcBef>
                <a:spcPts val="0"/>
              </a:spcBef>
              <a:spcAft>
                <a:spcPts val="0"/>
              </a:spcAft>
              <a:buClr>
                <a:srgbClr val="161625"/>
              </a:buClr>
              <a:buSzPts val="3200"/>
              <a:buNone/>
              <a:defRPr b="1" sz="3200">
                <a:solidFill>
                  <a:srgbClr val="161625"/>
                </a:solidFill>
              </a:defRPr>
            </a:lvl2pPr>
            <a:lvl3pPr lvl="2" algn="r">
              <a:spcBef>
                <a:spcPts val="0"/>
              </a:spcBef>
              <a:spcAft>
                <a:spcPts val="0"/>
              </a:spcAft>
              <a:buClr>
                <a:srgbClr val="161625"/>
              </a:buClr>
              <a:buSzPts val="3200"/>
              <a:buNone/>
              <a:defRPr b="1" sz="3200">
                <a:solidFill>
                  <a:srgbClr val="161625"/>
                </a:solidFill>
              </a:defRPr>
            </a:lvl3pPr>
            <a:lvl4pPr lvl="3" algn="r">
              <a:spcBef>
                <a:spcPts val="0"/>
              </a:spcBef>
              <a:spcAft>
                <a:spcPts val="0"/>
              </a:spcAft>
              <a:buClr>
                <a:srgbClr val="161625"/>
              </a:buClr>
              <a:buSzPts val="3200"/>
              <a:buNone/>
              <a:defRPr b="1" sz="3200">
                <a:solidFill>
                  <a:srgbClr val="161625"/>
                </a:solidFill>
              </a:defRPr>
            </a:lvl4pPr>
            <a:lvl5pPr lvl="4" algn="r">
              <a:spcBef>
                <a:spcPts val="0"/>
              </a:spcBef>
              <a:spcAft>
                <a:spcPts val="0"/>
              </a:spcAft>
              <a:buClr>
                <a:srgbClr val="161625"/>
              </a:buClr>
              <a:buSzPts val="3200"/>
              <a:buNone/>
              <a:defRPr b="1" sz="3200">
                <a:solidFill>
                  <a:srgbClr val="161625"/>
                </a:solidFill>
              </a:defRPr>
            </a:lvl5pPr>
            <a:lvl6pPr lvl="5" algn="r">
              <a:spcBef>
                <a:spcPts val="0"/>
              </a:spcBef>
              <a:spcAft>
                <a:spcPts val="0"/>
              </a:spcAft>
              <a:buClr>
                <a:srgbClr val="161625"/>
              </a:buClr>
              <a:buSzPts val="3200"/>
              <a:buNone/>
              <a:defRPr b="1" sz="3200">
                <a:solidFill>
                  <a:srgbClr val="161625"/>
                </a:solidFill>
              </a:defRPr>
            </a:lvl6pPr>
            <a:lvl7pPr lvl="6" algn="r">
              <a:spcBef>
                <a:spcPts val="0"/>
              </a:spcBef>
              <a:spcAft>
                <a:spcPts val="0"/>
              </a:spcAft>
              <a:buClr>
                <a:srgbClr val="161625"/>
              </a:buClr>
              <a:buSzPts val="3200"/>
              <a:buNone/>
              <a:defRPr b="1" sz="3200">
                <a:solidFill>
                  <a:srgbClr val="161625"/>
                </a:solidFill>
              </a:defRPr>
            </a:lvl7pPr>
            <a:lvl8pPr lvl="7" algn="r">
              <a:spcBef>
                <a:spcPts val="0"/>
              </a:spcBef>
              <a:spcAft>
                <a:spcPts val="0"/>
              </a:spcAft>
              <a:buClr>
                <a:srgbClr val="161625"/>
              </a:buClr>
              <a:buSzPts val="3200"/>
              <a:buNone/>
              <a:defRPr b="1" sz="3200">
                <a:solidFill>
                  <a:srgbClr val="161625"/>
                </a:solidFill>
              </a:defRPr>
            </a:lvl8pPr>
            <a:lvl9pPr lvl="8" algn="r">
              <a:spcBef>
                <a:spcPts val="0"/>
              </a:spcBef>
              <a:spcAft>
                <a:spcPts val="0"/>
              </a:spcAft>
              <a:buClr>
                <a:srgbClr val="161625"/>
              </a:buClr>
              <a:buSzPts val="3200"/>
              <a:buNone/>
              <a:defRPr b="1" sz="3200">
                <a:solidFill>
                  <a:srgbClr val="161625"/>
                </a:solidFill>
              </a:defRPr>
            </a:lvl9pPr>
          </a:lstStyle>
          <a:p/>
        </p:txBody>
      </p:sp>
      <p:sp>
        <p:nvSpPr>
          <p:cNvPr id="34" name="Google Shape;34;p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pic>
        <p:nvPicPr>
          <p:cNvPr id="35" name="Google Shape;35;p7"/>
          <p:cNvPicPr preferRelativeResize="0"/>
          <p:nvPr/>
        </p:nvPicPr>
        <p:blipFill>
          <a:blip r:embed="rId3">
            <a:alphaModFix/>
          </a:blip>
          <a:stretch>
            <a:fillRect/>
          </a:stretch>
        </p:blipFill>
        <p:spPr>
          <a:xfrm>
            <a:off x="7560050" y="263475"/>
            <a:ext cx="1340680" cy="269475"/>
          </a:xfrm>
          <a:prstGeom prst="rect">
            <a:avLst/>
          </a:prstGeom>
          <a:noFill/>
          <a:ln>
            <a:noFill/>
          </a:ln>
        </p:spPr>
      </p:pic>
      <p:cxnSp>
        <p:nvCxnSpPr>
          <p:cNvPr id="36" name="Google Shape;36;p7"/>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
        <p:nvSpPr>
          <p:cNvPr id="37" name="Google Shape;37;p7"/>
          <p:cNvSpPr txBox="1"/>
          <p:nvPr>
            <p:ph idx="1" type="body"/>
          </p:nvPr>
        </p:nvSpPr>
        <p:spPr>
          <a:xfrm>
            <a:off x="691850" y="863538"/>
            <a:ext cx="4222500" cy="3416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Clr>
                <a:srgbClr val="1D1D30"/>
              </a:buClr>
              <a:buSzPts val="1600"/>
              <a:buChar char="●"/>
              <a:defRPr sz="1600">
                <a:solidFill>
                  <a:srgbClr val="1D1D30"/>
                </a:solidFill>
              </a:defRPr>
            </a:lvl1pPr>
            <a:lvl2pPr indent="-317500" lvl="1" marL="914400">
              <a:spcBef>
                <a:spcPts val="0"/>
              </a:spcBef>
              <a:spcAft>
                <a:spcPts val="0"/>
              </a:spcAft>
              <a:buClr>
                <a:srgbClr val="1D1D30"/>
              </a:buClr>
              <a:buSzPts val="1400"/>
              <a:buChar char="○"/>
              <a:defRPr sz="1400">
                <a:solidFill>
                  <a:srgbClr val="1D1D30"/>
                </a:solidFill>
              </a:defRPr>
            </a:lvl2pPr>
            <a:lvl3pPr indent="-304800" lvl="2" marL="1371600">
              <a:spcBef>
                <a:spcPts val="0"/>
              </a:spcBef>
              <a:spcAft>
                <a:spcPts val="0"/>
              </a:spcAft>
              <a:buClr>
                <a:srgbClr val="1D1D30"/>
              </a:buClr>
              <a:buSzPts val="1200"/>
              <a:buChar char="■"/>
              <a:defRPr sz="1200">
                <a:solidFill>
                  <a:srgbClr val="1D1D30"/>
                </a:solidFill>
              </a:defRPr>
            </a:lvl3pPr>
            <a:lvl4pPr indent="-298450" lvl="3" marL="1828800">
              <a:spcBef>
                <a:spcPts val="0"/>
              </a:spcBef>
              <a:spcAft>
                <a:spcPts val="0"/>
              </a:spcAft>
              <a:buClr>
                <a:srgbClr val="1D1D30"/>
              </a:buClr>
              <a:buSzPts val="1100"/>
              <a:buChar char="●"/>
              <a:defRPr sz="1100">
                <a:solidFill>
                  <a:srgbClr val="1D1D30"/>
                </a:solidFill>
              </a:defRPr>
            </a:lvl4pPr>
            <a:lvl5pPr indent="-285750" lvl="4" marL="2286000">
              <a:spcBef>
                <a:spcPts val="0"/>
              </a:spcBef>
              <a:spcAft>
                <a:spcPts val="0"/>
              </a:spcAft>
              <a:buClr>
                <a:srgbClr val="1D1D30"/>
              </a:buClr>
              <a:buSzPts val="900"/>
              <a:buChar char="○"/>
              <a:defRPr sz="900">
                <a:solidFill>
                  <a:srgbClr val="1D1D30"/>
                </a:solidFill>
              </a:defRPr>
            </a:lvl5pPr>
            <a:lvl6pPr indent="-279400" lvl="5" marL="2743200">
              <a:spcBef>
                <a:spcPts val="0"/>
              </a:spcBef>
              <a:spcAft>
                <a:spcPts val="0"/>
              </a:spcAft>
              <a:buClr>
                <a:srgbClr val="1D1D30"/>
              </a:buClr>
              <a:buSzPts val="800"/>
              <a:buChar char="■"/>
              <a:defRPr sz="800">
                <a:solidFill>
                  <a:srgbClr val="1D1D30"/>
                </a:solidFill>
              </a:defRPr>
            </a:lvl6pPr>
            <a:lvl7pPr indent="-273050" lvl="6" marL="3200400">
              <a:spcBef>
                <a:spcPts val="0"/>
              </a:spcBef>
              <a:spcAft>
                <a:spcPts val="0"/>
              </a:spcAft>
              <a:buClr>
                <a:srgbClr val="1D1D30"/>
              </a:buClr>
              <a:buSzPts val="700"/>
              <a:buChar char="●"/>
              <a:defRPr sz="700">
                <a:solidFill>
                  <a:srgbClr val="1D1D30"/>
                </a:solidFill>
              </a:defRPr>
            </a:lvl7pPr>
            <a:lvl8pPr indent="-266700" lvl="7" marL="3657600">
              <a:spcBef>
                <a:spcPts val="0"/>
              </a:spcBef>
              <a:spcAft>
                <a:spcPts val="0"/>
              </a:spcAft>
              <a:buClr>
                <a:srgbClr val="1D1D30"/>
              </a:buClr>
              <a:buSzPts val="600"/>
              <a:buChar char="○"/>
              <a:defRPr sz="600">
                <a:solidFill>
                  <a:srgbClr val="1D1D30"/>
                </a:solidFill>
              </a:defRPr>
            </a:lvl8pPr>
            <a:lvl9pPr indent="-260350" lvl="8" marL="4114800">
              <a:spcBef>
                <a:spcPts val="0"/>
              </a:spcBef>
              <a:spcAft>
                <a:spcPts val="0"/>
              </a:spcAft>
              <a:buClr>
                <a:srgbClr val="1D1D30"/>
              </a:buClr>
              <a:buSzPts val="500"/>
              <a:buChar char="■"/>
              <a:defRPr sz="500">
                <a:solidFill>
                  <a:srgbClr val="1D1D3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uerpo V2">
  <p:cSld name="TITLE_AND_BODY_1">
    <p:bg>
      <p:bgPr>
        <a:solidFill>
          <a:srgbClr val="1D1D30"/>
        </a:solidFill>
      </p:bgPr>
    </p:bg>
    <p:spTree>
      <p:nvGrpSpPr>
        <p:cNvPr id="38" name="Shape 38"/>
        <p:cNvGrpSpPr/>
        <p:nvPr/>
      </p:nvGrpSpPr>
      <p:grpSpPr>
        <a:xfrm>
          <a:off x="0" y="0"/>
          <a:ext cx="0" cy="0"/>
          <a:chOff x="0" y="0"/>
          <a:chExt cx="0" cy="0"/>
        </a:xfrm>
      </p:grpSpPr>
      <p:pic>
        <p:nvPicPr>
          <p:cNvPr id="39" name="Google Shape;39;p8"/>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40" name="Google Shape;40;p8"/>
          <p:cNvSpPr txBox="1"/>
          <p:nvPr>
            <p:ph type="title"/>
          </p:nvPr>
        </p:nvSpPr>
        <p:spPr>
          <a:xfrm>
            <a:off x="530050" y="1070075"/>
            <a:ext cx="3435000" cy="1599000"/>
          </a:xfrm>
          <a:prstGeom prst="rect">
            <a:avLst/>
          </a:prstGeom>
        </p:spPr>
        <p:txBody>
          <a:bodyPr anchorCtr="0" anchor="t" bIns="91425" lIns="91425" spcFirstLastPara="1" rIns="91425" wrap="square" tIns="91425">
            <a:normAutofit/>
          </a:bodyPr>
          <a:lstStyle>
            <a:lvl1pPr lvl="0">
              <a:spcBef>
                <a:spcPts val="0"/>
              </a:spcBef>
              <a:spcAft>
                <a:spcPts val="0"/>
              </a:spcAft>
              <a:buClr>
                <a:srgbClr val="161625"/>
              </a:buClr>
              <a:buSzPts val="3200"/>
              <a:buNone/>
              <a:defRPr b="1" sz="3200">
                <a:solidFill>
                  <a:srgbClr val="161625"/>
                </a:solidFill>
              </a:defRPr>
            </a:lvl1pPr>
            <a:lvl2pPr lvl="1" algn="r">
              <a:spcBef>
                <a:spcPts val="0"/>
              </a:spcBef>
              <a:spcAft>
                <a:spcPts val="0"/>
              </a:spcAft>
              <a:buClr>
                <a:srgbClr val="161625"/>
              </a:buClr>
              <a:buSzPts val="3200"/>
              <a:buNone/>
              <a:defRPr b="1" sz="3200">
                <a:solidFill>
                  <a:srgbClr val="161625"/>
                </a:solidFill>
              </a:defRPr>
            </a:lvl2pPr>
            <a:lvl3pPr lvl="2" algn="r">
              <a:spcBef>
                <a:spcPts val="0"/>
              </a:spcBef>
              <a:spcAft>
                <a:spcPts val="0"/>
              </a:spcAft>
              <a:buClr>
                <a:srgbClr val="161625"/>
              </a:buClr>
              <a:buSzPts val="3200"/>
              <a:buNone/>
              <a:defRPr b="1" sz="3200">
                <a:solidFill>
                  <a:srgbClr val="161625"/>
                </a:solidFill>
              </a:defRPr>
            </a:lvl3pPr>
            <a:lvl4pPr lvl="3" algn="r">
              <a:spcBef>
                <a:spcPts val="0"/>
              </a:spcBef>
              <a:spcAft>
                <a:spcPts val="0"/>
              </a:spcAft>
              <a:buClr>
                <a:srgbClr val="161625"/>
              </a:buClr>
              <a:buSzPts val="3200"/>
              <a:buNone/>
              <a:defRPr b="1" sz="3200">
                <a:solidFill>
                  <a:srgbClr val="161625"/>
                </a:solidFill>
              </a:defRPr>
            </a:lvl4pPr>
            <a:lvl5pPr lvl="4" algn="r">
              <a:spcBef>
                <a:spcPts val="0"/>
              </a:spcBef>
              <a:spcAft>
                <a:spcPts val="0"/>
              </a:spcAft>
              <a:buClr>
                <a:srgbClr val="161625"/>
              </a:buClr>
              <a:buSzPts val="3200"/>
              <a:buNone/>
              <a:defRPr b="1" sz="3200">
                <a:solidFill>
                  <a:srgbClr val="161625"/>
                </a:solidFill>
              </a:defRPr>
            </a:lvl5pPr>
            <a:lvl6pPr lvl="5" algn="r">
              <a:spcBef>
                <a:spcPts val="0"/>
              </a:spcBef>
              <a:spcAft>
                <a:spcPts val="0"/>
              </a:spcAft>
              <a:buClr>
                <a:srgbClr val="161625"/>
              </a:buClr>
              <a:buSzPts val="3200"/>
              <a:buNone/>
              <a:defRPr b="1" sz="3200">
                <a:solidFill>
                  <a:srgbClr val="161625"/>
                </a:solidFill>
              </a:defRPr>
            </a:lvl6pPr>
            <a:lvl7pPr lvl="6" algn="r">
              <a:spcBef>
                <a:spcPts val="0"/>
              </a:spcBef>
              <a:spcAft>
                <a:spcPts val="0"/>
              </a:spcAft>
              <a:buClr>
                <a:srgbClr val="161625"/>
              </a:buClr>
              <a:buSzPts val="3200"/>
              <a:buNone/>
              <a:defRPr b="1" sz="3200">
                <a:solidFill>
                  <a:srgbClr val="161625"/>
                </a:solidFill>
              </a:defRPr>
            </a:lvl7pPr>
            <a:lvl8pPr lvl="7" algn="r">
              <a:spcBef>
                <a:spcPts val="0"/>
              </a:spcBef>
              <a:spcAft>
                <a:spcPts val="0"/>
              </a:spcAft>
              <a:buClr>
                <a:srgbClr val="161625"/>
              </a:buClr>
              <a:buSzPts val="3200"/>
              <a:buNone/>
              <a:defRPr b="1" sz="3200">
                <a:solidFill>
                  <a:srgbClr val="161625"/>
                </a:solidFill>
              </a:defRPr>
            </a:lvl8pPr>
            <a:lvl9pPr lvl="8" algn="r">
              <a:spcBef>
                <a:spcPts val="0"/>
              </a:spcBef>
              <a:spcAft>
                <a:spcPts val="0"/>
              </a:spcAft>
              <a:buClr>
                <a:srgbClr val="161625"/>
              </a:buClr>
              <a:buSzPts val="3200"/>
              <a:buNone/>
              <a:defRPr b="1" sz="3200">
                <a:solidFill>
                  <a:srgbClr val="161625"/>
                </a:solidFill>
              </a:defRPr>
            </a:lvl9pPr>
          </a:lstStyle>
          <a:p/>
        </p:txBody>
      </p:sp>
      <p:pic>
        <p:nvPicPr>
          <p:cNvPr id="41" name="Google Shape;41;p8"/>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42" name="Google Shape;42;p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43" name="Google Shape;43;p8"/>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
        <p:nvSpPr>
          <p:cNvPr id="44" name="Google Shape;44;p8"/>
          <p:cNvSpPr txBox="1"/>
          <p:nvPr>
            <p:ph idx="1" type="body"/>
          </p:nvPr>
        </p:nvSpPr>
        <p:spPr>
          <a:xfrm>
            <a:off x="4372875" y="889888"/>
            <a:ext cx="4222500" cy="3416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Clr>
                <a:srgbClr val="1D1D30"/>
              </a:buClr>
              <a:buSzPts val="1600"/>
              <a:buChar char="●"/>
              <a:defRPr sz="1600">
                <a:solidFill>
                  <a:srgbClr val="1D1D30"/>
                </a:solidFill>
              </a:defRPr>
            </a:lvl1pPr>
            <a:lvl2pPr indent="-317500" lvl="1" marL="914400">
              <a:spcBef>
                <a:spcPts val="0"/>
              </a:spcBef>
              <a:spcAft>
                <a:spcPts val="0"/>
              </a:spcAft>
              <a:buClr>
                <a:srgbClr val="1D1D30"/>
              </a:buClr>
              <a:buSzPts val="1400"/>
              <a:buChar char="○"/>
              <a:defRPr sz="1400">
                <a:solidFill>
                  <a:srgbClr val="1D1D30"/>
                </a:solidFill>
              </a:defRPr>
            </a:lvl2pPr>
            <a:lvl3pPr indent="-304800" lvl="2" marL="1371600">
              <a:spcBef>
                <a:spcPts val="0"/>
              </a:spcBef>
              <a:spcAft>
                <a:spcPts val="0"/>
              </a:spcAft>
              <a:buClr>
                <a:srgbClr val="1D1D30"/>
              </a:buClr>
              <a:buSzPts val="1200"/>
              <a:buChar char="■"/>
              <a:defRPr sz="1200">
                <a:solidFill>
                  <a:srgbClr val="1D1D30"/>
                </a:solidFill>
              </a:defRPr>
            </a:lvl3pPr>
            <a:lvl4pPr indent="-298450" lvl="3" marL="1828800">
              <a:spcBef>
                <a:spcPts val="0"/>
              </a:spcBef>
              <a:spcAft>
                <a:spcPts val="0"/>
              </a:spcAft>
              <a:buClr>
                <a:srgbClr val="1D1D30"/>
              </a:buClr>
              <a:buSzPts val="1100"/>
              <a:buChar char="●"/>
              <a:defRPr sz="1100">
                <a:solidFill>
                  <a:srgbClr val="1D1D30"/>
                </a:solidFill>
              </a:defRPr>
            </a:lvl4pPr>
            <a:lvl5pPr indent="-285750" lvl="4" marL="2286000">
              <a:spcBef>
                <a:spcPts val="0"/>
              </a:spcBef>
              <a:spcAft>
                <a:spcPts val="0"/>
              </a:spcAft>
              <a:buClr>
                <a:srgbClr val="1D1D30"/>
              </a:buClr>
              <a:buSzPts val="900"/>
              <a:buChar char="○"/>
              <a:defRPr sz="900">
                <a:solidFill>
                  <a:srgbClr val="1D1D30"/>
                </a:solidFill>
              </a:defRPr>
            </a:lvl5pPr>
            <a:lvl6pPr indent="-279400" lvl="5" marL="2743200">
              <a:spcBef>
                <a:spcPts val="0"/>
              </a:spcBef>
              <a:spcAft>
                <a:spcPts val="0"/>
              </a:spcAft>
              <a:buClr>
                <a:srgbClr val="1D1D30"/>
              </a:buClr>
              <a:buSzPts val="800"/>
              <a:buChar char="■"/>
              <a:defRPr sz="800">
                <a:solidFill>
                  <a:srgbClr val="1D1D30"/>
                </a:solidFill>
              </a:defRPr>
            </a:lvl6pPr>
            <a:lvl7pPr indent="-273050" lvl="6" marL="3200400">
              <a:spcBef>
                <a:spcPts val="0"/>
              </a:spcBef>
              <a:spcAft>
                <a:spcPts val="0"/>
              </a:spcAft>
              <a:buClr>
                <a:srgbClr val="1D1D30"/>
              </a:buClr>
              <a:buSzPts val="700"/>
              <a:buChar char="●"/>
              <a:defRPr sz="700">
                <a:solidFill>
                  <a:srgbClr val="1D1D30"/>
                </a:solidFill>
              </a:defRPr>
            </a:lvl7pPr>
            <a:lvl8pPr indent="-266700" lvl="7" marL="3657600">
              <a:spcBef>
                <a:spcPts val="0"/>
              </a:spcBef>
              <a:spcAft>
                <a:spcPts val="0"/>
              </a:spcAft>
              <a:buClr>
                <a:srgbClr val="1D1D30"/>
              </a:buClr>
              <a:buSzPts val="600"/>
              <a:buChar char="○"/>
              <a:defRPr sz="600">
                <a:solidFill>
                  <a:srgbClr val="1D1D30"/>
                </a:solidFill>
              </a:defRPr>
            </a:lvl8pPr>
            <a:lvl9pPr indent="-260350" lvl="8" marL="4114800">
              <a:spcBef>
                <a:spcPts val="0"/>
              </a:spcBef>
              <a:spcAft>
                <a:spcPts val="0"/>
              </a:spcAft>
              <a:buClr>
                <a:srgbClr val="1D1D30"/>
              </a:buClr>
              <a:buSzPts val="500"/>
              <a:buChar char="■"/>
              <a:defRPr sz="500">
                <a:solidFill>
                  <a:srgbClr val="1D1D3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1D1D30"/>
        </a:solidFill>
      </p:bgPr>
    </p:bg>
    <p:spTree>
      <p:nvGrpSpPr>
        <p:cNvPr id="45"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47" name="Google Shape;47;p9"/>
          <p:cNvSpPr txBox="1"/>
          <p:nvPr>
            <p:ph type="title"/>
          </p:nvPr>
        </p:nvSpPr>
        <p:spPr>
          <a:xfrm>
            <a:off x="311700" y="445025"/>
            <a:ext cx="4440300" cy="1698600"/>
          </a:xfrm>
          <a:prstGeom prst="rect">
            <a:avLst/>
          </a:prstGeom>
        </p:spPr>
        <p:txBody>
          <a:bodyPr anchorCtr="0" anchor="t" bIns="91425" lIns="91425" spcFirstLastPara="1" rIns="91425" wrap="square" tIns="91425">
            <a:normAutofit/>
          </a:bodyPr>
          <a:lstStyle>
            <a:lvl1pPr lvl="0">
              <a:spcBef>
                <a:spcPts val="0"/>
              </a:spcBef>
              <a:spcAft>
                <a:spcPts val="0"/>
              </a:spcAft>
              <a:buClr>
                <a:srgbClr val="161625"/>
              </a:buClr>
              <a:buSzPts val="3200"/>
              <a:buNone/>
              <a:defRPr b="1" sz="3200">
                <a:solidFill>
                  <a:srgbClr val="161625"/>
                </a:solidFill>
              </a:defRPr>
            </a:lvl1pPr>
            <a:lvl2pPr lvl="1">
              <a:spcBef>
                <a:spcPts val="0"/>
              </a:spcBef>
              <a:spcAft>
                <a:spcPts val="0"/>
              </a:spcAft>
              <a:buClr>
                <a:srgbClr val="161625"/>
              </a:buClr>
              <a:buSzPts val="3200"/>
              <a:buNone/>
              <a:defRPr b="1" sz="3200">
                <a:solidFill>
                  <a:srgbClr val="161625"/>
                </a:solidFill>
              </a:defRPr>
            </a:lvl2pPr>
            <a:lvl3pPr lvl="2">
              <a:spcBef>
                <a:spcPts val="0"/>
              </a:spcBef>
              <a:spcAft>
                <a:spcPts val="0"/>
              </a:spcAft>
              <a:buClr>
                <a:srgbClr val="161625"/>
              </a:buClr>
              <a:buSzPts val="3200"/>
              <a:buNone/>
              <a:defRPr b="1" sz="3200">
                <a:solidFill>
                  <a:srgbClr val="161625"/>
                </a:solidFill>
              </a:defRPr>
            </a:lvl3pPr>
            <a:lvl4pPr lvl="3">
              <a:spcBef>
                <a:spcPts val="0"/>
              </a:spcBef>
              <a:spcAft>
                <a:spcPts val="0"/>
              </a:spcAft>
              <a:buClr>
                <a:srgbClr val="161625"/>
              </a:buClr>
              <a:buSzPts val="3200"/>
              <a:buNone/>
              <a:defRPr b="1" sz="3200">
                <a:solidFill>
                  <a:srgbClr val="161625"/>
                </a:solidFill>
              </a:defRPr>
            </a:lvl4pPr>
            <a:lvl5pPr lvl="4">
              <a:spcBef>
                <a:spcPts val="0"/>
              </a:spcBef>
              <a:spcAft>
                <a:spcPts val="0"/>
              </a:spcAft>
              <a:buClr>
                <a:srgbClr val="161625"/>
              </a:buClr>
              <a:buSzPts val="3200"/>
              <a:buNone/>
              <a:defRPr b="1" sz="3200">
                <a:solidFill>
                  <a:srgbClr val="161625"/>
                </a:solidFill>
              </a:defRPr>
            </a:lvl5pPr>
            <a:lvl6pPr lvl="5">
              <a:spcBef>
                <a:spcPts val="0"/>
              </a:spcBef>
              <a:spcAft>
                <a:spcPts val="0"/>
              </a:spcAft>
              <a:buClr>
                <a:srgbClr val="161625"/>
              </a:buClr>
              <a:buSzPts val="3200"/>
              <a:buNone/>
              <a:defRPr b="1" sz="3200">
                <a:solidFill>
                  <a:srgbClr val="161625"/>
                </a:solidFill>
              </a:defRPr>
            </a:lvl6pPr>
            <a:lvl7pPr lvl="6">
              <a:spcBef>
                <a:spcPts val="0"/>
              </a:spcBef>
              <a:spcAft>
                <a:spcPts val="0"/>
              </a:spcAft>
              <a:buClr>
                <a:srgbClr val="161625"/>
              </a:buClr>
              <a:buSzPts val="3200"/>
              <a:buNone/>
              <a:defRPr b="1" sz="3200">
                <a:solidFill>
                  <a:srgbClr val="161625"/>
                </a:solidFill>
              </a:defRPr>
            </a:lvl7pPr>
            <a:lvl8pPr lvl="7">
              <a:spcBef>
                <a:spcPts val="0"/>
              </a:spcBef>
              <a:spcAft>
                <a:spcPts val="0"/>
              </a:spcAft>
              <a:buClr>
                <a:srgbClr val="161625"/>
              </a:buClr>
              <a:buSzPts val="3200"/>
              <a:buNone/>
              <a:defRPr b="1" sz="3200">
                <a:solidFill>
                  <a:srgbClr val="161625"/>
                </a:solidFill>
              </a:defRPr>
            </a:lvl8pPr>
            <a:lvl9pPr lvl="8">
              <a:spcBef>
                <a:spcPts val="0"/>
              </a:spcBef>
              <a:spcAft>
                <a:spcPts val="0"/>
              </a:spcAft>
              <a:buClr>
                <a:srgbClr val="161625"/>
              </a:buClr>
              <a:buSzPts val="3200"/>
              <a:buNone/>
              <a:defRPr b="1" sz="3200">
                <a:solidFill>
                  <a:srgbClr val="161625"/>
                </a:solidFill>
              </a:defRPr>
            </a:lvl9pPr>
          </a:lstStyle>
          <a:p/>
        </p:txBody>
      </p:sp>
      <p:pic>
        <p:nvPicPr>
          <p:cNvPr id="48" name="Google Shape;48;p9"/>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49" name="Google Shape;49;p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50" name="Google Shape;50;p9"/>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1D1D30"/>
        </a:solidFill>
      </p:bgPr>
    </p:bg>
    <p:spTree>
      <p:nvGrpSpPr>
        <p:cNvPr id="51" name="Shape 51"/>
        <p:cNvGrpSpPr/>
        <p:nvPr/>
      </p:nvGrpSpPr>
      <p:grpSpPr>
        <a:xfrm>
          <a:off x="0" y="0"/>
          <a:ext cx="0" cy="0"/>
          <a:chOff x="0" y="0"/>
          <a:chExt cx="0" cy="0"/>
        </a:xfrm>
      </p:grpSpPr>
      <p:pic>
        <p:nvPicPr>
          <p:cNvPr id="52" name="Google Shape;52;p10"/>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53" name="Google Shape;53;p10"/>
          <p:cNvSpPr txBox="1"/>
          <p:nvPr>
            <p:ph type="title"/>
          </p:nvPr>
        </p:nvSpPr>
        <p:spPr>
          <a:xfrm>
            <a:off x="311700" y="555600"/>
            <a:ext cx="4876800" cy="755700"/>
          </a:xfrm>
          <a:prstGeom prst="rect">
            <a:avLst/>
          </a:prstGeom>
        </p:spPr>
        <p:txBody>
          <a:bodyPr anchorCtr="0" anchor="b" bIns="91425" lIns="91425" spcFirstLastPara="1" rIns="91425" wrap="square" tIns="91425">
            <a:normAutofit/>
          </a:bodyPr>
          <a:lstStyle>
            <a:lvl1pPr lvl="0">
              <a:spcBef>
                <a:spcPts val="0"/>
              </a:spcBef>
              <a:spcAft>
                <a:spcPts val="0"/>
              </a:spcAft>
              <a:buClr>
                <a:srgbClr val="161625"/>
              </a:buClr>
              <a:buSzPts val="2800"/>
              <a:buNone/>
              <a:defRPr b="1">
                <a:solidFill>
                  <a:srgbClr val="161625"/>
                </a:solidFill>
              </a:defRPr>
            </a:lvl1pPr>
            <a:lvl2pPr lvl="1">
              <a:spcBef>
                <a:spcPts val="0"/>
              </a:spcBef>
              <a:spcAft>
                <a:spcPts val="0"/>
              </a:spcAft>
              <a:buClr>
                <a:srgbClr val="161625"/>
              </a:buClr>
              <a:buSzPts val="2800"/>
              <a:buNone/>
              <a:defRPr b="1">
                <a:solidFill>
                  <a:srgbClr val="161625"/>
                </a:solidFill>
              </a:defRPr>
            </a:lvl2pPr>
            <a:lvl3pPr lvl="2">
              <a:spcBef>
                <a:spcPts val="0"/>
              </a:spcBef>
              <a:spcAft>
                <a:spcPts val="0"/>
              </a:spcAft>
              <a:buClr>
                <a:srgbClr val="161625"/>
              </a:buClr>
              <a:buSzPts val="2800"/>
              <a:buNone/>
              <a:defRPr b="1">
                <a:solidFill>
                  <a:srgbClr val="161625"/>
                </a:solidFill>
              </a:defRPr>
            </a:lvl3pPr>
            <a:lvl4pPr lvl="3">
              <a:spcBef>
                <a:spcPts val="0"/>
              </a:spcBef>
              <a:spcAft>
                <a:spcPts val="0"/>
              </a:spcAft>
              <a:buClr>
                <a:srgbClr val="161625"/>
              </a:buClr>
              <a:buSzPts val="2800"/>
              <a:buNone/>
              <a:defRPr b="1">
                <a:solidFill>
                  <a:srgbClr val="161625"/>
                </a:solidFill>
              </a:defRPr>
            </a:lvl4pPr>
            <a:lvl5pPr lvl="4">
              <a:spcBef>
                <a:spcPts val="0"/>
              </a:spcBef>
              <a:spcAft>
                <a:spcPts val="0"/>
              </a:spcAft>
              <a:buClr>
                <a:srgbClr val="161625"/>
              </a:buClr>
              <a:buSzPts val="2800"/>
              <a:buNone/>
              <a:defRPr b="1">
                <a:solidFill>
                  <a:srgbClr val="161625"/>
                </a:solidFill>
              </a:defRPr>
            </a:lvl5pPr>
            <a:lvl6pPr lvl="5">
              <a:spcBef>
                <a:spcPts val="0"/>
              </a:spcBef>
              <a:spcAft>
                <a:spcPts val="0"/>
              </a:spcAft>
              <a:buClr>
                <a:srgbClr val="161625"/>
              </a:buClr>
              <a:buSzPts val="2800"/>
              <a:buNone/>
              <a:defRPr b="1">
                <a:solidFill>
                  <a:srgbClr val="161625"/>
                </a:solidFill>
              </a:defRPr>
            </a:lvl6pPr>
            <a:lvl7pPr lvl="6">
              <a:spcBef>
                <a:spcPts val="0"/>
              </a:spcBef>
              <a:spcAft>
                <a:spcPts val="0"/>
              </a:spcAft>
              <a:buClr>
                <a:srgbClr val="161625"/>
              </a:buClr>
              <a:buSzPts val="2800"/>
              <a:buNone/>
              <a:defRPr b="1">
                <a:solidFill>
                  <a:srgbClr val="161625"/>
                </a:solidFill>
              </a:defRPr>
            </a:lvl7pPr>
            <a:lvl8pPr lvl="7">
              <a:spcBef>
                <a:spcPts val="0"/>
              </a:spcBef>
              <a:spcAft>
                <a:spcPts val="0"/>
              </a:spcAft>
              <a:buClr>
                <a:srgbClr val="161625"/>
              </a:buClr>
              <a:buSzPts val="2800"/>
              <a:buNone/>
              <a:defRPr b="1">
                <a:solidFill>
                  <a:srgbClr val="161625"/>
                </a:solidFill>
              </a:defRPr>
            </a:lvl8pPr>
            <a:lvl9pPr lvl="8">
              <a:spcBef>
                <a:spcPts val="0"/>
              </a:spcBef>
              <a:spcAft>
                <a:spcPts val="0"/>
              </a:spcAft>
              <a:buClr>
                <a:srgbClr val="161625"/>
              </a:buClr>
              <a:buSzPts val="2800"/>
              <a:buNone/>
              <a:defRPr b="1">
                <a:solidFill>
                  <a:srgbClr val="161625"/>
                </a:solidFill>
              </a:defRPr>
            </a:lvl9pPr>
          </a:lstStyle>
          <a:p/>
        </p:txBody>
      </p:sp>
      <p:sp>
        <p:nvSpPr>
          <p:cNvPr id="54" name="Google Shape;54;p10"/>
          <p:cNvSpPr txBox="1"/>
          <p:nvPr>
            <p:ph idx="1" type="body"/>
          </p:nvPr>
        </p:nvSpPr>
        <p:spPr>
          <a:xfrm>
            <a:off x="4417075" y="1311300"/>
            <a:ext cx="4222500" cy="3416400"/>
          </a:xfrm>
          <a:prstGeom prst="rect">
            <a:avLst/>
          </a:prstGeom>
          <a:noFill/>
          <a:ln>
            <a:noFill/>
          </a:ln>
        </p:spPr>
        <p:txBody>
          <a:bodyPr anchorCtr="0" anchor="ctr" bIns="91425" lIns="91425" spcFirstLastPara="1" rIns="91425" wrap="square" tIns="91425">
            <a:noAutofit/>
          </a:bodyPr>
          <a:lstStyle>
            <a:lvl1pPr indent="-368300" lvl="0" marL="457200">
              <a:spcBef>
                <a:spcPts val="0"/>
              </a:spcBef>
              <a:spcAft>
                <a:spcPts val="0"/>
              </a:spcAft>
              <a:buClr>
                <a:srgbClr val="161625"/>
              </a:buClr>
              <a:buSzPts val="2200"/>
              <a:buChar char="●"/>
              <a:defRPr b="1" sz="2200">
                <a:solidFill>
                  <a:srgbClr val="161625"/>
                </a:solidFill>
              </a:defRPr>
            </a:lvl1pPr>
            <a:lvl2pPr indent="-330200" lvl="1" marL="914400">
              <a:spcBef>
                <a:spcPts val="0"/>
              </a:spcBef>
              <a:spcAft>
                <a:spcPts val="0"/>
              </a:spcAft>
              <a:buClr>
                <a:srgbClr val="161625"/>
              </a:buClr>
              <a:buSzPts val="1600"/>
              <a:buChar char="○"/>
              <a:defRPr sz="1600">
                <a:solidFill>
                  <a:srgbClr val="161625"/>
                </a:solidFill>
              </a:defRPr>
            </a:lvl2pPr>
            <a:lvl3pPr indent="-317500" lvl="2" marL="1371600">
              <a:spcBef>
                <a:spcPts val="0"/>
              </a:spcBef>
              <a:spcAft>
                <a:spcPts val="0"/>
              </a:spcAft>
              <a:buClr>
                <a:srgbClr val="161625"/>
              </a:buClr>
              <a:buSzPts val="1400"/>
              <a:buChar char="■"/>
              <a:defRPr>
                <a:solidFill>
                  <a:srgbClr val="161625"/>
                </a:solidFill>
              </a:defRPr>
            </a:lvl3pPr>
            <a:lvl4pPr indent="-304800" lvl="3" marL="1828800">
              <a:spcBef>
                <a:spcPts val="0"/>
              </a:spcBef>
              <a:spcAft>
                <a:spcPts val="0"/>
              </a:spcAft>
              <a:buClr>
                <a:srgbClr val="161625"/>
              </a:buClr>
              <a:buSzPts val="1200"/>
              <a:buChar char="●"/>
              <a:defRPr sz="1200">
                <a:solidFill>
                  <a:srgbClr val="161625"/>
                </a:solidFill>
              </a:defRPr>
            </a:lvl4pPr>
            <a:lvl5pPr indent="-292100" lvl="4" marL="2286000">
              <a:spcBef>
                <a:spcPts val="0"/>
              </a:spcBef>
              <a:spcAft>
                <a:spcPts val="0"/>
              </a:spcAft>
              <a:buClr>
                <a:srgbClr val="161625"/>
              </a:buClr>
              <a:buSzPts val="1000"/>
              <a:buChar char="○"/>
              <a:defRPr sz="1000">
                <a:solidFill>
                  <a:srgbClr val="161625"/>
                </a:solidFill>
              </a:defRPr>
            </a:lvl5pPr>
            <a:lvl6pPr indent="-285750" lvl="5" marL="2743200">
              <a:spcBef>
                <a:spcPts val="0"/>
              </a:spcBef>
              <a:spcAft>
                <a:spcPts val="0"/>
              </a:spcAft>
              <a:buClr>
                <a:srgbClr val="161625"/>
              </a:buClr>
              <a:buSzPts val="900"/>
              <a:buChar char="■"/>
              <a:defRPr sz="900">
                <a:solidFill>
                  <a:srgbClr val="161625"/>
                </a:solidFill>
              </a:defRPr>
            </a:lvl6pPr>
            <a:lvl7pPr indent="-279400" lvl="6" marL="3200400">
              <a:spcBef>
                <a:spcPts val="0"/>
              </a:spcBef>
              <a:spcAft>
                <a:spcPts val="0"/>
              </a:spcAft>
              <a:buClr>
                <a:srgbClr val="161625"/>
              </a:buClr>
              <a:buSzPts val="800"/>
              <a:buChar char="●"/>
              <a:defRPr sz="800">
                <a:solidFill>
                  <a:srgbClr val="161625"/>
                </a:solidFill>
              </a:defRPr>
            </a:lvl7pPr>
            <a:lvl8pPr indent="-273050" lvl="7" marL="3657600">
              <a:spcBef>
                <a:spcPts val="0"/>
              </a:spcBef>
              <a:spcAft>
                <a:spcPts val="0"/>
              </a:spcAft>
              <a:buClr>
                <a:srgbClr val="161625"/>
              </a:buClr>
              <a:buSzPts val="700"/>
              <a:buChar char="○"/>
              <a:defRPr sz="700">
                <a:solidFill>
                  <a:srgbClr val="161625"/>
                </a:solidFill>
              </a:defRPr>
            </a:lvl8pPr>
            <a:lvl9pPr indent="-260350" lvl="8" marL="4114800">
              <a:spcBef>
                <a:spcPts val="0"/>
              </a:spcBef>
              <a:spcAft>
                <a:spcPts val="0"/>
              </a:spcAft>
              <a:buClr>
                <a:srgbClr val="161625"/>
              </a:buClr>
              <a:buSzPts val="500"/>
              <a:buChar char="■"/>
              <a:defRPr sz="500">
                <a:solidFill>
                  <a:srgbClr val="161625"/>
                </a:solidFill>
              </a:defRPr>
            </a:lvl9pPr>
          </a:lstStyle>
          <a:p/>
        </p:txBody>
      </p:sp>
      <p:pic>
        <p:nvPicPr>
          <p:cNvPr id="55" name="Google Shape;55;p10"/>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56" name="Google Shape;56;p1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57" name="Google Shape;57;p10"/>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D1D3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None/>
              <a:defRPr b="1" sz="2800">
                <a:solidFill>
                  <a:schemeClr val="lt1"/>
                </a:solidFill>
              </a:defRPr>
            </a:lvl1pPr>
            <a:lvl2pPr lvl="1">
              <a:spcBef>
                <a:spcPts val="0"/>
              </a:spcBef>
              <a:spcAft>
                <a:spcPts val="0"/>
              </a:spcAft>
              <a:buClr>
                <a:schemeClr val="lt1"/>
              </a:buClr>
              <a:buSzPts val="2800"/>
              <a:buNone/>
              <a:defRPr b="1" sz="2800">
                <a:solidFill>
                  <a:schemeClr val="lt1"/>
                </a:solidFill>
              </a:defRPr>
            </a:lvl2pPr>
            <a:lvl3pPr lvl="2">
              <a:spcBef>
                <a:spcPts val="0"/>
              </a:spcBef>
              <a:spcAft>
                <a:spcPts val="0"/>
              </a:spcAft>
              <a:buClr>
                <a:schemeClr val="lt1"/>
              </a:buClr>
              <a:buSzPts val="2800"/>
              <a:buNone/>
              <a:defRPr b="1" sz="2800">
                <a:solidFill>
                  <a:schemeClr val="lt1"/>
                </a:solidFill>
              </a:defRPr>
            </a:lvl3pPr>
            <a:lvl4pPr lvl="3">
              <a:spcBef>
                <a:spcPts val="0"/>
              </a:spcBef>
              <a:spcAft>
                <a:spcPts val="0"/>
              </a:spcAft>
              <a:buClr>
                <a:schemeClr val="lt1"/>
              </a:buClr>
              <a:buSzPts val="2800"/>
              <a:buNone/>
              <a:defRPr b="1" sz="2800">
                <a:solidFill>
                  <a:schemeClr val="lt1"/>
                </a:solidFill>
              </a:defRPr>
            </a:lvl4pPr>
            <a:lvl5pPr lvl="4">
              <a:spcBef>
                <a:spcPts val="0"/>
              </a:spcBef>
              <a:spcAft>
                <a:spcPts val="0"/>
              </a:spcAft>
              <a:buClr>
                <a:schemeClr val="lt1"/>
              </a:buClr>
              <a:buSzPts val="2800"/>
              <a:buNone/>
              <a:defRPr b="1" sz="2800">
                <a:solidFill>
                  <a:schemeClr val="lt1"/>
                </a:solidFill>
              </a:defRPr>
            </a:lvl5pPr>
            <a:lvl6pPr lvl="5">
              <a:spcBef>
                <a:spcPts val="0"/>
              </a:spcBef>
              <a:spcAft>
                <a:spcPts val="0"/>
              </a:spcAft>
              <a:buClr>
                <a:schemeClr val="lt1"/>
              </a:buClr>
              <a:buSzPts val="2800"/>
              <a:buNone/>
              <a:defRPr b="1" sz="2800">
                <a:solidFill>
                  <a:schemeClr val="lt1"/>
                </a:solidFill>
              </a:defRPr>
            </a:lvl6pPr>
            <a:lvl7pPr lvl="6">
              <a:spcBef>
                <a:spcPts val="0"/>
              </a:spcBef>
              <a:spcAft>
                <a:spcPts val="0"/>
              </a:spcAft>
              <a:buClr>
                <a:schemeClr val="lt1"/>
              </a:buClr>
              <a:buSzPts val="2800"/>
              <a:buNone/>
              <a:defRPr b="1" sz="2800">
                <a:solidFill>
                  <a:schemeClr val="lt1"/>
                </a:solidFill>
              </a:defRPr>
            </a:lvl7pPr>
            <a:lvl8pPr lvl="7">
              <a:spcBef>
                <a:spcPts val="0"/>
              </a:spcBef>
              <a:spcAft>
                <a:spcPts val="0"/>
              </a:spcAft>
              <a:buClr>
                <a:schemeClr val="lt1"/>
              </a:buClr>
              <a:buSzPts val="2800"/>
              <a:buNone/>
              <a:defRPr b="1" sz="2800">
                <a:solidFill>
                  <a:schemeClr val="lt1"/>
                </a:solidFill>
              </a:defRPr>
            </a:lvl8pPr>
            <a:lvl9pPr lvl="8">
              <a:spcBef>
                <a:spcPts val="0"/>
              </a:spcBef>
              <a:spcAft>
                <a:spcPts val="0"/>
              </a:spcAft>
              <a:buClr>
                <a:schemeClr val="lt1"/>
              </a:buClr>
              <a:buSzPts val="2800"/>
              <a:buNone/>
              <a:defRPr b="1" sz="2800">
                <a:solidFill>
                  <a:schemeClr val="lt1"/>
                </a:solidFill>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
        <p:nvSpPr>
          <p:cNvPr id="8" name="Google Shape;8;p1"/>
          <p:cNvSpPr txBox="1"/>
          <p:nvPr>
            <p:ph idx="1" type="body"/>
          </p:nvPr>
        </p:nvSpPr>
        <p:spPr>
          <a:xfrm>
            <a:off x="414050" y="1017713"/>
            <a:ext cx="4222500" cy="3416400"/>
          </a:xfrm>
          <a:prstGeom prst="rect">
            <a:avLst/>
          </a:prstGeom>
          <a:noFill/>
          <a:ln>
            <a:noFill/>
          </a:ln>
        </p:spPr>
        <p:txBody>
          <a:bodyPr anchorCtr="0" anchor="ctr"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85750" lvl="4" marL="2286000">
              <a:spcBef>
                <a:spcPts val="0"/>
              </a:spcBef>
              <a:spcAft>
                <a:spcPts val="0"/>
              </a:spcAft>
              <a:buClr>
                <a:schemeClr val="lt1"/>
              </a:buClr>
              <a:buSzPts val="900"/>
              <a:buChar char="○"/>
              <a:defRPr sz="9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3050" lvl="6" marL="3200400">
              <a:spcBef>
                <a:spcPts val="0"/>
              </a:spcBef>
              <a:spcAft>
                <a:spcPts val="0"/>
              </a:spcAft>
              <a:buClr>
                <a:schemeClr val="lt1"/>
              </a:buClr>
              <a:buSzPts val="700"/>
              <a:buChar char="●"/>
              <a:defRPr sz="700">
                <a:solidFill>
                  <a:schemeClr val="lt1"/>
                </a:solidFill>
              </a:defRPr>
            </a:lvl7pPr>
            <a:lvl8pPr indent="-266700" lvl="7" marL="3657600">
              <a:spcBef>
                <a:spcPts val="0"/>
              </a:spcBef>
              <a:spcAft>
                <a:spcPts val="0"/>
              </a:spcAft>
              <a:buClr>
                <a:schemeClr val="lt1"/>
              </a:buClr>
              <a:buSzPts val="600"/>
              <a:buChar char="○"/>
              <a:defRPr sz="600">
                <a:solidFill>
                  <a:schemeClr val="lt1"/>
                </a:solidFill>
              </a:defRPr>
            </a:lvl8pPr>
            <a:lvl9pPr indent="-260350" lvl="8" marL="4114800">
              <a:spcBef>
                <a:spcPts val="0"/>
              </a:spcBef>
              <a:spcAft>
                <a:spcPts val="0"/>
              </a:spcAft>
              <a:buClr>
                <a:schemeClr val="lt1"/>
              </a:buClr>
              <a:buSzPts val="500"/>
              <a:buChar char="■"/>
              <a:defRPr sz="5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huggingface.co/cha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lmstudio.ai/" TargetMode="External"/><Relationship Id="rId4" Type="http://schemas.openxmlformats.org/officeDocument/2006/relationships/hyperlink" Target="https://www.youtube.com/watch?v=39yuDBN5Kbs" TargetMode="External"/><Relationship Id="rId5"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huggingface.co"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nvSpPr>
        <p:spPr>
          <a:xfrm>
            <a:off x="527525" y="1537875"/>
            <a:ext cx="5231100" cy="13755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s" sz="5600">
                <a:solidFill>
                  <a:srgbClr val="FFFFFF"/>
                </a:solidFill>
              </a:rPr>
              <a:t>Usos de la IA</a:t>
            </a:r>
            <a:endParaRPr b="1" sz="5600">
              <a:solidFill>
                <a:srgbClr val="FFFFFF"/>
              </a:solidFill>
            </a:endParaRPr>
          </a:p>
        </p:txBody>
      </p:sp>
      <p:sp>
        <p:nvSpPr>
          <p:cNvPr id="83" name="Google Shape;83;p14"/>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4"/>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FFFFFF"/>
                </a:solidFill>
              </a:rPr>
              <a:t>06/05/2025</a:t>
            </a:r>
            <a:endParaRPr>
              <a:solidFill>
                <a:srgbClr val="FFFFFF"/>
              </a:solidFill>
            </a:endParaRPr>
          </a:p>
        </p:txBody>
      </p:sp>
      <p:sp>
        <p:nvSpPr>
          <p:cNvPr id="85" name="Google Shape;85;p14"/>
          <p:cNvSpPr txBox="1"/>
          <p:nvPr/>
        </p:nvSpPr>
        <p:spPr>
          <a:xfrm>
            <a:off x="553200" y="1310675"/>
            <a:ext cx="1632600" cy="439200"/>
          </a:xfrm>
          <a:prstGeom prst="rect">
            <a:avLst/>
          </a:prstGeom>
          <a:noFill/>
          <a:ln>
            <a:noFill/>
          </a:ln>
        </p:spPr>
        <p:txBody>
          <a:bodyPr anchorCtr="0" anchor="ctr" bIns="91425" lIns="91425" spcFirstLastPara="1" rIns="91425" wrap="square" tIns="91425">
            <a:normAutofit fontScale="85000"/>
          </a:bodyPr>
          <a:lstStyle/>
          <a:p>
            <a:pPr indent="0" lvl="0" marL="0" rtl="0" algn="l">
              <a:lnSpc>
                <a:spcPct val="80000"/>
              </a:lnSpc>
              <a:spcBef>
                <a:spcPts val="0"/>
              </a:spcBef>
              <a:spcAft>
                <a:spcPts val="0"/>
              </a:spcAft>
              <a:buNone/>
            </a:pPr>
            <a:r>
              <a:rPr lang="es" sz="1600">
                <a:solidFill>
                  <a:srgbClr val="F6FE8C"/>
                </a:solidFill>
              </a:rPr>
              <a:t>BOOTCAMP IA 3</a:t>
            </a:r>
            <a:endParaRPr sz="1600">
              <a:solidFill>
                <a:srgbClr val="F6FE8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45025"/>
            <a:ext cx="4440300" cy="70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Personas destacadas</a:t>
            </a:r>
            <a:endParaRPr/>
          </a:p>
        </p:txBody>
      </p:sp>
      <p:sp>
        <p:nvSpPr>
          <p:cNvPr id="157" name="Google Shape;157;p2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58" name="Google Shape;158;p23"/>
          <p:cNvSpPr txBox="1"/>
          <p:nvPr/>
        </p:nvSpPr>
        <p:spPr>
          <a:xfrm>
            <a:off x="1400625" y="2986725"/>
            <a:ext cx="1603200" cy="65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a:solidFill>
                  <a:srgbClr val="000000"/>
                </a:solidFill>
              </a:rPr>
              <a:t>Julien Chaumond</a:t>
            </a:r>
            <a:r>
              <a:rPr lang="es"/>
              <a:t> </a:t>
            </a:r>
            <a:r>
              <a:rPr lang="es">
                <a:solidFill>
                  <a:srgbClr val="000000"/>
                </a:solidFill>
              </a:rPr>
              <a:t>CTO </a:t>
            </a:r>
            <a:endParaRPr>
              <a:solidFill>
                <a:srgbClr val="000000"/>
              </a:solidFill>
            </a:endParaRPr>
          </a:p>
        </p:txBody>
      </p:sp>
      <p:pic>
        <p:nvPicPr>
          <p:cNvPr id="159" name="Google Shape;159;p23"/>
          <p:cNvPicPr preferRelativeResize="0"/>
          <p:nvPr/>
        </p:nvPicPr>
        <p:blipFill>
          <a:blip r:embed="rId3">
            <a:alphaModFix/>
          </a:blip>
          <a:stretch>
            <a:fillRect/>
          </a:stretch>
        </p:blipFill>
        <p:spPr>
          <a:xfrm>
            <a:off x="1400575" y="1498875"/>
            <a:ext cx="1354300" cy="1450459"/>
          </a:xfrm>
          <a:prstGeom prst="rect">
            <a:avLst/>
          </a:prstGeom>
          <a:noFill/>
          <a:ln>
            <a:noFill/>
          </a:ln>
        </p:spPr>
      </p:pic>
      <p:pic>
        <p:nvPicPr>
          <p:cNvPr id="160" name="Google Shape;160;p23"/>
          <p:cNvPicPr preferRelativeResize="0"/>
          <p:nvPr/>
        </p:nvPicPr>
        <p:blipFill>
          <a:blip r:embed="rId4">
            <a:alphaModFix/>
          </a:blip>
          <a:stretch>
            <a:fillRect/>
          </a:stretch>
        </p:blipFill>
        <p:spPr>
          <a:xfrm>
            <a:off x="3003846" y="1498875"/>
            <a:ext cx="1448916" cy="1450456"/>
          </a:xfrm>
          <a:prstGeom prst="rect">
            <a:avLst/>
          </a:prstGeom>
          <a:noFill/>
          <a:ln>
            <a:noFill/>
          </a:ln>
        </p:spPr>
      </p:pic>
      <p:sp>
        <p:nvSpPr>
          <p:cNvPr id="161" name="Google Shape;161;p23"/>
          <p:cNvSpPr txBox="1"/>
          <p:nvPr/>
        </p:nvSpPr>
        <p:spPr>
          <a:xfrm>
            <a:off x="3003846" y="3022989"/>
            <a:ext cx="144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Clem Delangue</a:t>
            </a:r>
            <a:endParaRPr/>
          </a:p>
          <a:p>
            <a:pPr indent="0" lvl="0" marL="0" rtl="0" algn="l">
              <a:spcBef>
                <a:spcPts val="0"/>
              </a:spcBef>
              <a:spcAft>
                <a:spcPts val="0"/>
              </a:spcAft>
              <a:buNone/>
            </a:pPr>
            <a:r>
              <a:rPr lang="es"/>
              <a:t>CEO</a:t>
            </a:r>
            <a:endParaRPr/>
          </a:p>
        </p:txBody>
      </p:sp>
      <p:pic>
        <p:nvPicPr>
          <p:cNvPr id="162" name="Google Shape;162;p23"/>
          <p:cNvPicPr preferRelativeResize="0"/>
          <p:nvPr/>
        </p:nvPicPr>
        <p:blipFill>
          <a:blip r:embed="rId5">
            <a:alphaModFix/>
          </a:blip>
          <a:stretch>
            <a:fillRect/>
          </a:stretch>
        </p:blipFill>
        <p:spPr>
          <a:xfrm>
            <a:off x="4770929" y="1512534"/>
            <a:ext cx="1435286" cy="1436797"/>
          </a:xfrm>
          <a:prstGeom prst="rect">
            <a:avLst/>
          </a:prstGeom>
          <a:noFill/>
          <a:ln>
            <a:noFill/>
          </a:ln>
        </p:spPr>
      </p:pic>
      <p:sp>
        <p:nvSpPr>
          <p:cNvPr id="163" name="Google Shape;163;p23"/>
          <p:cNvSpPr txBox="1"/>
          <p:nvPr/>
        </p:nvSpPr>
        <p:spPr>
          <a:xfrm>
            <a:off x="4764145" y="3028965"/>
            <a:ext cx="144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Thomas Wolf</a:t>
            </a:r>
            <a:endParaRPr/>
          </a:p>
          <a:p>
            <a:pPr indent="0" lvl="0" marL="0" rtl="0" algn="l">
              <a:spcBef>
                <a:spcPts val="0"/>
              </a:spcBef>
              <a:spcAft>
                <a:spcPts val="0"/>
              </a:spcAft>
              <a:buNone/>
            </a:pPr>
            <a:r>
              <a:rPr lang="es"/>
              <a:t>CSO</a:t>
            </a:r>
            <a:endParaRPr/>
          </a:p>
        </p:txBody>
      </p:sp>
      <p:pic>
        <p:nvPicPr>
          <p:cNvPr id="164" name="Google Shape;164;p23"/>
          <p:cNvPicPr preferRelativeResize="0"/>
          <p:nvPr/>
        </p:nvPicPr>
        <p:blipFill>
          <a:blip r:embed="rId6">
            <a:alphaModFix/>
          </a:blip>
          <a:stretch>
            <a:fillRect/>
          </a:stretch>
        </p:blipFill>
        <p:spPr>
          <a:xfrm>
            <a:off x="6493875" y="1506450"/>
            <a:ext cx="1435300" cy="1435300"/>
          </a:xfrm>
          <a:prstGeom prst="rect">
            <a:avLst/>
          </a:prstGeom>
          <a:noFill/>
          <a:ln>
            <a:noFill/>
          </a:ln>
        </p:spPr>
      </p:pic>
      <p:sp>
        <p:nvSpPr>
          <p:cNvPr id="165" name="Google Shape;165;p23"/>
          <p:cNvSpPr txBox="1"/>
          <p:nvPr/>
        </p:nvSpPr>
        <p:spPr>
          <a:xfrm>
            <a:off x="6487020" y="3028965"/>
            <a:ext cx="144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Andrew Jardine</a:t>
            </a:r>
            <a:endParaRPr/>
          </a:p>
          <a:p>
            <a:pPr indent="0" lvl="0" marL="0" rtl="0" algn="l">
              <a:spcBef>
                <a:spcPts val="0"/>
              </a:spcBef>
              <a:spcAft>
                <a:spcPts val="0"/>
              </a:spcAft>
              <a:buNone/>
            </a:pPr>
            <a:r>
              <a:rPr lang="es"/>
              <a:t>GTM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311700" y="445025"/>
            <a:ext cx="5456700" cy="16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Historia de hugging face</a:t>
            </a:r>
            <a:endParaRPr/>
          </a:p>
        </p:txBody>
      </p:sp>
      <p:sp>
        <p:nvSpPr>
          <p:cNvPr id="171" name="Google Shape;171;p24"/>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72" name="Google Shape;172;p24"/>
          <p:cNvSpPr txBox="1"/>
          <p:nvPr/>
        </p:nvSpPr>
        <p:spPr>
          <a:xfrm>
            <a:off x="491850" y="1361250"/>
            <a:ext cx="81603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F743B"/>
              </a:buClr>
              <a:buSzPts val="1400"/>
              <a:buChar char="●"/>
            </a:pPr>
            <a:r>
              <a:rPr lang="es"/>
              <a:t>2016: Fundación por Clément Delangue, Julien Chaumond y Thomas Wolf.</a:t>
            </a:r>
            <a:endParaRPr/>
          </a:p>
          <a:p>
            <a:pPr indent="-317500" lvl="0" marL="457200" rtl="0" algn="l">
              <a:lnSpc>
                <a:spcPct val="115000"/>
              </a:lnSpc>
              <a:spcBef>
                <a:spcPts val="0"/>
              </a:spcBef>
              <a:spcAft>
                <a:spcPts val="0"/>
              </a:spcAft>
              <a:buClr>
                <a:srgbClr val="FF743B"/>
              </a:buClr>
              <a:buSzPts val="1400"/>
              <a:buChar char="●"/>
            </a:pPr>
            <a:r>
              <a:rPr lang="es"/>
              <a:t>2017: Lanzamiento inicial de una aplicación de chatbot para entretenimiento.</a:t>
            </a:r>
            <a:endParaRPr/>
          </a:p>
          <a:p>
            <a:pPr indent="-317500" lvl="0" marL="457200" rtl="0" algn="l">
              <a:lnSpc>
                <a:spcPct val="115000"/>
              </a:lnSpc>
              <a:spcBef>
                <a:spcPts val="0"/>
              </a:spcBef>
              <a:spcAft>
                <a:spcPts val="0"/>
              </a:spcAft>
              <a:buClr>
                <a:srgbClr val="FF743B"/>
              </a:buClr>
              <a:buSzPts val="1400"/>
              <a:buChar char="●"/>
            </a:pPr>
            <a:r>
              <a:rPr lang="es"/>
              <a:t>2018: Introducción de la biblioteca Transformers, que facilita el uso de modelos de lenguaje como BERT y GPT.</a:t>
            </a:r>
            <a:endParaRPr/>
          </a:p>
          <a:p>
            <a:pPr indent="-317500" lvl="0" marL="457200" rtl="0" algn="l">
              <a:lnSpc>
                <a:spcPct val="115000"/>
              </a:lnSpc>
              <a:spcBef>
                <a:spcPts val="0"/>
              </a:spcBef>
              <a:spcAft>
                <a:spcPts val="0"/>
              </a:spcAft>
              <a:buClr>
                <a:srgbClr val="FF743B"/>
              </a:buClr>
              <a:buSzPts val="1400"/>
              <a:buChar char="●"/>
            </a:pPr>
            <a:r>
              <a:rPr lang="es"/>
              <a:t>2019: Expansión de la biblioteca Transformers, soportando más modelos y alcanzando una gran popularidad en la comunidad de IA.</a:t>
            </a:r>
            <a:endParaRPr/>
          </a:p>
          <a:p>
            <a:pPr indent="-317500" lvl="0" marL="457200" rtl="0" algn="l">
              <a:lnSpc>
                <a:spcPct val="115000"/>
              </a:lnSpc>
              <a:spcBef>
                <a:spcPts val="0"/>
              </a:spcBef>
              <a:spcAft>
                <a:spcPts val="0"/>
              </a:spcAft>
              <a:buClr>
                <a:srgbClr val="FF743B"/>
              </a:buClr>
              <a:buSzPts val="1400"/>
              <a:buChar char="●"/>
            </a:pPr>
            <a:r>
              <a:rPr lang="es"/>
              <a:t>2020: Lanzamiento del Hugging Face Hub, una plataforma para compartir modelos, datasets y herramientas de IA.</a:t>
            </a:r>
            <a:endParaRPr/>
          </a:p>
          <a:p>
            <a:pPr indent="-317500" lvl="0" marL="457200" rtl="0" algn="l">
              <a:lnSpc>
                <a:spcPct val="115000"/>
              </a:lnSpc>
              <a:spcBef>
                <a:spcPts val="0"/>
              </a:spcBef>
              <a:spcAft>
                <a:spcPts val="0"/>
              </a:spcAft>
              <a:buClr>
                <a:srgbClr val="FF743B"/>
              </a:buClr>
              <a:buSzPts val="1400"/>
              <a:buChar char="●"/>
            </a:pPr>
            <a:r>
              <a:rPr lang="es"/>
              <a:t>2021: Recaudación de $40 millones en una ronda de financiación Serie B.</a:t>
            </a:r>
            <a:endParaRPr/>
          </a:p>
          <a:p>
            <a:pPr indent="-317500" lvl="0" marL="457200" rtl="0" algn="l">
              <a:lnSpc>
                <a:spcPct val="115000"/>
              </a:lnSpc>
              <a:spcBef>
                <a:spcPts val="0"/>
              </a:spcBef>
              <a:spcAft>
                <a:spcPts val="0"/>
              </a:spcAft>
              <a:buClr>
                <a:srgbClr val="FF743B"/>
              </a:buClr>
              <a:buSzPts val="1400"/>
              <a:buChar char="●"/>
            </a:pPr>
            <a:r>
              <a:rPr lang="es"/>
              <a:t>2022: Asociaciones clave con compañías como Google, Microsoft y Amazon para integrar sus herramientas y modelos.</a:t>
            </a:r>
            <a:endParaRPr/>
          </a:p>
          <a:p>
            <a:pPr indent="-317500" lvl="0" marL="457200" rtl="0" algn="l">
              <a:lnSpc>
                <a:spcPct val="115000"/>
              </a:lnSpc>
              <a:spcBef>
                <a:spcPts val="0"/>
              </a:spcBef>
              <a:spcAft>
                <a:spcPts val="0"/>
              </a:spcAft>
              <a:buClr>
                <a:srgbClr val="FF743B"/>
              </a:buClr>
              <a:buSzPts val="1400"/>
              <a:buChar char="●"/>
            </a:pPr>
            <a:r>
              <a:rPr lang="es"/>
              <a:t>2023: Lanzamiento de HuggingChat, una interfaz de chat impulsada por IA.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311700" y="445025"/>
            <a:ext cx="4440300" cy="77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Hugging Face Hub</a:t>
            </a:r>
            <a:endParaRPr/>
          </a:p>
        </p:txBody>
      </p:sp>
      <p:sp>
        <p:nvSpPr>
          <p:cNvPr id="178" name="Google Shape;178;p2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79" name="Google Shape;179;p25"/>
          <p:cNvSpPr txBox="1"/>
          <p:nvPr/>
        </p:nvSpPr>
        <p:spPr>
          <a:xfrm>
            <a:off x="577725" y="1363150"/>
            <a:ext cx="4825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s"/>
              <a:t>Modelos</a:t>
            </a:r>
            <a:endParaRPr/>
          </a:p>
          <a:p>
            <a:pPr indent="-317500" lvl="0" marL="457200" rtl="0" algn="l">
              <a:spcBef>
                <a:spcPts val="0"/>
              </a:spcBef>
              <a:spcAft>
                <a:spcPts val="0"/>
              </a:spcAft>
              <a:buSzPts val="1400"/>
              <a:buChar char="●"/>
            </a:pPr>
            <a:r>
              <a:rPr lang="es"/>
              <a:t>Datasets</a:t>
            </a:r>
            <a:endParaRPr/>
          </a:p>
          <a:p>
            <a:pPr indent="-317500" lvl="0" marL="457200" rtl="0" algn="l">
              <a:spcBef>
                <a:spcPts val="0"/>
              </a:spcBef>
              <a:spcAft>
                <a:spcPts val="0"/>
              </a:spcAft>
              <a:buSzPts val="1400"/>
              <a:buChar char="●"/>
            </a:pPr>
            <a:r>
              <a:rPr lang="es"/>
              <a:t>Spaces</a:t>
            </a:r>
            <a:endParaRPr/>
          </a:p>
          <a:p>
            <a:pPr indent="-317500" lvl="0" marL="457200" rtl="0" algn="l">
              <a:spcBef>
                <a:spcPts val="0"/>
              </a:spcBef>
              <a:spcAft>
                <a:spcPts val="0"/>
              </a:spcAft>
              <a:buSzPts val="1400"/>
              <a:buChar char="●"/>
            </a:pPr>
            <a:r>
              <a:rPr lang="es"/>
              <a:t>Comunidad</a:t>
            </a:r>
            <a:endParaRPr/>
          </a:p>
          <a:p>
            <a:pPr indent="-317500" lvl="0" marL="457200" rtl="0" algn="l">
              <a:spcBef>
                <a:spcPts val="0"/>
              </a:spcBef>
              <a:spcAft>
                <a:spcPts val="0"/>
              </a:spcAft>
              <a:buSzPts val="1400"/>
              <a:buChar char="●"/>
            </a:pPr>
            <a:r>
              <a:rPr lang="es"/>
              <a:t>Hugging face Chat: </a:t>
            </a:r>
            <a:r>
              <a:rPr lang="es" u="sng">
                <a:solidFill>
                  <a:srgbClr val="FF743B"/>
                </a:solidFill>
                <a:hlinkClick r:id="rId3">
                  <a:extLst>
                    <a:ext uri="{A12FA001-AC4F-418D-AE19-62706E023703}">
                      <ahyp:hlinkClr val="tx"/>
                    </a:ext>
                  </a:extLst>
                </a:hlinkClick>
              </a:rPr>
              <a:t>https://huggingface.co/chat/</a:t>
            </a:r>
            <a:endParaRPr>
              <a:solidFill>
                <a:srgbClr val="FF743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85" name="Google Shape;185;p26"/>
          <p:cNvSpPr txBox="1"/>
          <p:nvPr/>
        </p:nvSpPr>
        <p:spPr>
          <a:xfrm>
            <a:off x="616500" y="368825"/>
            <a:ext cx="64845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2800">
                <a:solidFill>
                  <a:srgbClr val="000000"/>
                </a:solidFill>
              </a:rPr>
              <a:t>LMStudio</a:t>
            </a:r>
            <a:endParaRPr b="1" sz="2800">
              <a:solidFill>
                <a:srgbClr val="000000"/>
              </a:solidFill>
            </a:endParaRPr>
          </a:p>
        </p:txBody>
      </p:sp>
      <p:sp>
        <p:nvSpPr>
          <p:cNvPr id="186" name="Google Shape;186;p26"/>
          <p:cNvSpPr txBox="1"/>
          <p:nvPr/>
        </p:nvSpPr>
        <p:spPr>
          <a:xfrm>
            <a:off x="511500" y="1203025"/>
            <a:ext cx="7873200" cy="3053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sz="1600">
                <a:solidFill>
                  <a:srgbClr val="161625"/>
                </a:solidFill>
              </a:rPr>
              <a:t>Web: </a:t>
            </a:r>
            <a:r>
              <a:rPr lang="es" sz="1600" u="sng">
                <a:solidFill>
                  <a:srgbClr val="FF743B"/>
                </a:solidFill>
                <a:hlinkClick r:id="rId3">
                  <a:extLst>
                    <a:ext uri="{A12FA001-AC4F-418D-AE19-62706E023703}">
                      <ahyp:hlinkClr val="tx"/>
                    </a:ext>
                  </a:extLst>
                </a:hlinkClick>
              </a:rPr>
              <a:t>https://lmstudio.ai/</a:t>
            </a:r>
            <a:endParaRPr sz="1600">
              <a:solidFill>
                <a:srgbClr val="FF743B"/>
              </a:solidFill>
            </a:endParaRPr>
          </a:p>
          <a:p>
            <a:pPr indent="-330200" lvl="0" marL="457200" rtl="0" algn="l">
              <a:lnSpc>
                <a:spcPct val="115000"/>
              </a:lnSpc>
              <a:spcBef>
                <a:spcPts val="1200"/>
              </a:spcBef>
              <a:spcAft>
                <a:spcPts val="0"/>
              </a:spcAft>
              <a:buClr>
                <a:srgbClr val="161625"/>
              </a:buClr>
              <a:buSzPts val="1600"/>
              <a:buFont typeface="Arial"/>
              <a:buChar char="●"/>
            </a:pPr>
            <a:r>
              <a:rPr lang="es" sz="1600">
                <a:solidFill>
                  <a:srgbClr val="161625"/>
                </a:solidFill>
              </a:rPr>
              <a:t>Ejecutar fácilmente LLM en local</a:t>
            </a:r>
            <a:endParaRPr sz="1600">
              <a:solidFill>
                <a:srgbClr val="161625"/>
              </a:solidFill>
            </a:endParaRPr>
          </a:p>
          <a:p>
            <a:pPr indent="-330200" lvl="0" marL="457200" rtl="0" algn="l">
              <a:lnSpc>
                <a:spcPct val="115000"/>
              </a:lnSpc>
              <a:spcBef>
                <a:spcPts val="0"/>
              </a:spcBef>
              <a:spcAft>
                <a:spcPts val="0"/>
              </a:spcAft>
              <a:buClr>
                <a:srgbClr val="161625"/>
              </a:buClr>
              <a:buSzPts val="1600"/>
              <a:buFont typeface="Arial"/>
              <a:buChar char="●"/>
            </a:pPr>
            <a:r>
              <a:rPr lang="es" sz="1600">
                <a:solidFill>
                  <a:srgbClr val="161625"/>
                </a:solidFill>
              </a:rPr>
              <a:t>Conectado a Hugging Face</a:t>
            </a:r>
            <a:endParaRPr sz="1600">
              <a:solidFill>
                <a:srgbClr val="161625"/>
              </a:solidFill>
            </a:endParaRPr>
          </a:p>
          <a:p>
            <a:pPr indent="0" lvl="0" marL="0" rtl="0" algn="l">
              <a:lnSpc>
                <a:spcPct val="115000"/>
              </a:lnSpc>
              <a:spcBef>
                <a:spcPts val="1200"/>
              </a:spcBef>
              <a:spcAft>
                <a:spcPts val="0"/>
              </a:spcAft>
              <a:buNone/>
            </a:pPr>
            <a:r>
              <a:rPr lang="es" sz="1600">
                <a:solidFill>
                  <a:srgbClr val="161625"/>
                </a:solidFill>
              </a:rPr>
              <a:t>Tutorial:  </a:t>
            </a:r>
            <a:r>
              <a:rPr lang="es" sz="1600" u="sng">
                <a:solidFill>
                  <a:srgbClr val="FF743B"/>
                </a:solidFill>
                <a:hlinkClick r:id="rId4">
                  <a:extLst>
                    <a:ext uri="{A12FA001-AC4F-418D-AE19-62706E023703}">
                      <ahyp:hlinkClr val="tx"/>
                    </a:ext>
                  </a:extLst>
                </a:hlinkClick>
              </a:rPr>
              <a:t>https://www.youtube.com/watch?v=39yuDBN5Kbs</a:t>
            </a:r>
            <a:endParaRPr sz="1600">
              <a:solidFill>
                <a:srgbClr val="FF743B"/>
              </a:solidFill>
            </a:endParaRPr>
          </a:p>
          <a:p>
            <a:pPr indent="0" lvl="0" marL="0" rtl="0" algn="l">
              <a:lnSpc>
                <a:spcPct val="115000"/>
              </a:lnSpc>
              <a:spcBef>
                <a:spcPts val="1200"/>
              </a:spcBef>
              <a:spcAft>
                <a:spcPts val="1200"/>
              </a:spcAft>
              <a:buNone/>
            </a:pPr>
            <a:r>
              <a:t/>
            </a:r>
            <a:endParaRPr sz="1600">
              <a:solidFill>
                <a:srgbClr val="161625"/>
              </a:solidFill>
            </a:endParaRPr>
          </a:p>
        </p:txBody>
      </p:sp>
      <p:pic>
        <p:nvPicPr>
          <p:cNvPr id="187" name="Google Shape;187;p26"/>
          <p:cNvPicPr preferRelativeResize="0"/>
          <p:nvPr/>
        </p:nvPicPr>
        <p:blipFill>
          <a:blip r:embed="rId5">
            <a:alphaModFix/>
          </a:blip>
          <a:stretch>
            <a:fillRect/>
          </a:stretch>
        </p:blipFill>
        <p:spPr>
          <a:xfrm>
            <a:off x="2963313" y="2944100"/>
            <a:ext cx="3217376" cy="1809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572650" y="499775"/>
            <a:ext cx="6135300" cy="12822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lang="es" sz="3400"/>
              <a:t>Que hemos</a:t>
            </a:r>
            <a:endParaRPr sz="3400"/>
          </a:p>
          <a:p>
            <a:pPr indent="0" lvl="0" marL="0" rtl="0" algn="l">
              <a:lnSpc>
                <a:spcPct val="85000"/>
              </a:lnSpc>
              <a:spcBef>
                <a:spcPts val="0"/>
              </a:spcBef>
              <a:spcAft>
                <a:spcPts val="0"/>
              </a:spcAft>
              <a:buNone/>
            </a:pPr>
            <a:r>
              <a:rPr lang="es" sz="3400">
                <a:solidFill>
                  <a:srgbClr val="FF743B"/>
                </a:solidFill>
              </a:rPr>
              <a:t>aprendido</a:t>
            </a:r>
            <a:endParaRPr sz="3400">
              <a:solidFill>
                <a:srgbClr val="FF743B"/>
              </a:solidFill>
            </a:endParaRPr>
          </a:p>
        </p:txBody>
      </p:sp>
      <p:sp>
        <p:nvSpPr>
          <p:cNvPr id="193" name="Google Shape;193;p27"/>
          <p:cNvSpPr txBox="1"/>
          <p:nvPr/>
        </p:nvSpPr>
        <p:spPr>
          <a:xfrm>
            <a:off x="572650" y="1879750"/>
            <a:ext cx="5073300" cy="2045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743B"/>
              </a:buClr>
              <a:buSzPts val="1600"/>
              <a:buChar char="●"/>
            </a:pPr>
            <a:r>
              <a:rPr lang="es" sz="1600">
                <a:solidFill>
                  <a:srgbClr val="161625"/>
                </a:solidFill>
              </a:rPr>
              <a:t>Técnicas de prompting </a:t>
            </a:r>
            <a:endParaRPr sz="1600">
              <a:solidFill>
                <a:srgbClr val="161625"/>
              </a:solidFill>
            </a:endParaRPr>
          </a:p>
          <a:p>
            <a:pPr indent="-330200" lvl="0" marL="457200" rtl="0" algn="l">
              <a:spcBef>
                <a:spcPts val="0"/>
              </a:spcBef>
              <a:spcAft>
                <a:spcPts val="0"/>
              </a:spcAft>
              <a:buClr>
                <a:srgbClr val="FF743B"/>
              </a:buClr>
              <a:buSzPts val="1600"/>
              <a:buChar char="●"/>
            </a:pPr>
            <a:r>
              <a:rPr lang="es" sz="1600">
                <a:solidFill>
                  <a:srgbClr val="161625"/>
                </a:solidFill>
              </a:rPr>
              <a:t>Limitaciones a nivel de prompting</a:t>
            </a:r>
            <a:endParaRPr sz="1600">
              <a:solidFill>
                <a:srgbClr val="161625"/>
              </a:solidFill>
            </a:endParaRPr>
          </a:p>
          <a:p>
            <a:pPr indent="-330200" lvl="0" marL="457200" rtl="0" algn="l">
              <a:spcBef>
                <a:spcPts val="0"/>
              </a:spcBef>
              <a:spcAft>
                <a:spcPts val="0"/>
              </a:spcAft>
              <a:buClr>
                <a:srgbClr val="FF743B"/>
              </a:buClr>
              <a:buSzPts val="1600"/>
              <a:buChar char="●"/>
            </a:pPr>
            <a:r>
              <a:rPr lang="es" sz="1600">
                <a:solidFill>
                  <a:srgbClr val="161625"/>
                </a:solidFill>
              </a:rPr>
              <a:t>Condiciones de uso de un LLM</a:t>
            </a:r>
            <a:endParaRPr sz="1600">
              <a:solidFill>
                <a:srgbClr val="161625"/>
              </a:solidFill>
            </a:endParaRPr>
          </a:p>
          <a:p>
            <a:pPr indent="-330200" lvl="0" marL="457200" rtl="0" algn="l">
              <a:spcBef>
                <a:spcPts val="0"/>
              </a:spcBef>
              <a:spcAft>
                <a:spcPts val="0"/>
              </a:spcAft>
              <a:buClr>
                <a:srgbClr val="FF743B"/>
              </a:buClr>
              <a:buSzPts val="1600"/>
              <a:buChar char="●"/>
            </a:pPr>
            <a:r>
              <a:rPr lang="es" sz="1600">
                <a:solidFill>
                  <a:srgbClr val="161625"/>
                </a:solidFill>
              </a:rPr>
              <a:t>Api de open ai</a:t>
            </a:r>
            <a:endParaRPr sz="1600">
              <a:solidFill>
                <a:srgbClr val="161625"/>
              </a:solidFill>
            </a:endParaRPr>
          </a:p>
          <a:p>
            <a:pPr indent="-330200" lvl="0" marL="457200" rtl="0" algn="l">
              <a:spcBef>
                <a:spcPts val="0"/>
              </a:spcBef>
              <a:spcAft>
                <a:spcPts val="0"/>
              </a:spcAft>
              <a:buClr>
                <a:srgbClr val="FF743B"/>
              </a:buClr>
              <a:buSzPts val="1600"/>
              <a:buChar char="●"/>
            </a:pPr>
            <a:r>
              <a:rPr lang="es" sz="1600">
                <a:solidFill>
                  <a:srgbClr val="161625"/>
                </a:solidFill>
              </a:rPr>
              <a:t>Hugging face</a:t>
            </a:r>
            <a:endParaRPr sz="1600">
              <a:solidFill>
                <a:srgbClr val="161625"/>
              </a:solidFill>
            </a:endParaRPr>
          </a:p>
          <a:p>
            <a:pPr indent="-330200" lvl="0" marL="457200" rtl="0" algn="l">
              <a:spcBef>
                <a:spcPts val="0"/>
              </a:spcBef>
              <a:spcAft>
                <a:spcPts val="0"/>
              </a:spcAft>
              <a:buClr>
                <a:srgbClr val="FF743B"/>
              </a:buClr>
              <a:buSzPts val="1600"/>
              <a:buChar char="●"/>
            </a:pPr>
            <a:r>
              <a:rPr lang="es" sz="1600">
                <a:solidFill>
                  <a:srgbClr val="161625"/>
                </a:solidFill>
              </a:rPr>
              <a:t>Lang Chain</a:t>
            </a:r>
            <a:endParaRPr sz="1600">
              <a:solidFill>
                <a:srgbClr val="161625"/>
              </a:solidFill>
            </a:endParaRPr>
          </a:p>
        </p:txBody>
      </p:sp>
      <p:sp>
        <p:nvSpPr>
          <p:cNvPr id="194" name="Google Shape;194;p2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95" name="Google Shape;195;p27"/>
          <p:cNvPicPr preferRelativeResize="0"/>
          <p:nvPr/>
        </p:nvPicPr>
        <p:blipFill>
          <a:blip r:embed="rId3">
            <a:alphaModFix/>
          </a:blip>
          <a:stretch>
            <a:fillRect/>
          </a:stretch>
        </p:blipFill>
        <p:spPr>
          <a:xfrm>
            <a:off x="5337225" y="1280675"/>
            <a:ext cx="2731924" cy="2731924"/>
          </a:xfrm>
          <a:prstGeom prst="rect">
            <a:avLst/>
          </a:prstGeom>
          <a:noFill/>
          <a:ln>
            <a:noFill/>
          </a:ln>
        </p:spPr>
      </p:pic>
      <p:pic>
        <p:nvPicPr>
          <p:cNvPr id="196" name="Google Shape;196;p27" title="personaje_transformado_sayajin.png"/>
          <p:cNvPicPr preferRelativeResize="0"/>
          <p:nvPr/>
        </p:nvPicPr>
        <p:blipFill>
          <a:blip r:embed="rId4">
            <a:alphaModFix/>
          </a:blip>
          <a:stretch>
            <a:fillRect/>
          </a:stretch>
        </p:blipFill>
        <p:spPr>
          <a:xfrm>
            <a:off x="5337225" y="1241438"/>
            <a:ext cx="2810399" cy="2810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6775" y="992325"/>
            <a:ext cx="4440300" cy="16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5100"/>
              <a:t>MUCHAS GRACIAS</a:t>
            </a:r>
            <a:endParaRPr sz="5100"/>
          </a:p>
        </p:txBody>
      </p:sp>
      <p:sp>
        <p:nvSpPr>
          <p:cNvPr id="202" name="Google Shape;202;p2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03" name="Google Shape;203;p28" title="ChatGPT Image 6 may 2025, 17_42_31.png"/>
          <p:cNvPicPr preferRelativeResize="0"/>
          <p:nvPr/>
        </p:nvPicPr>
        <p:blipFill>
          <a:blip r:embed="rId3">
            <a:alphaModFix/>
          </a:blip>
          <a:stretch>
            <a:fillRect/>
          </a:stretch>
        </p:blipFill>
        <p:spPr>
          <a:xfrm>
            <a:off x="4642925" y="636825"/>
            <a:ext cx="2827226" cy="4010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209" name="Google Shape;209;p29"/>
          <p:cNvSpPr/>
          <p:nvPr/>
        </p:nvSpPr>
        <p:spPr>
          <a:xfrm>
            <a:off x="538925" y="1081475"/>
            <a:ext cx="3773400" cy="10815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9"/>
          <p:cNvSpPr/>
          <p:nvPr/>
        </p:nvSpPr>
        <p:spPr>
          <a:xfrm>
            <a:off x="538925" y="2162975"/>
            <a:ext cx="6485700" cy="13389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9"/>
          <p:cNvSpPr txBox="1"/>
          <p:nvPr>
            <p:ph idx="4294967295" type="title"/>
          </p:nvPr>
        </p:nvSpPr>
        <p:spPr>
          <a:xfrm>
            <a:off x="775625" y="2113600"/>
            <a:ext cx="5921700" cy="128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6300">
                <a:solidFill>
                  <a:srgbClr val="1D1D30"/>
                </a:solidFill>
              </a:rPr>
              <a:t>con la IA!</a:t>
            </a:r>
            <a:endParaRPr sz="6300">
              <a:solidFill>
                <a:srgbClr val="1D1D30"/>
              </a:solidFill>
            </a:endParaRPr>
          </a:p>
        </p:txBody>
      </p:sp>
      <p:sp>
        <p:nvSpPr>
          <p:cNvPr id="212" name="Google Shape;212;p29"/>
          <p:cNvSpPr txBox="1"/>
          <p:nvPr>
            <p:ph idx="4294967295" type="title"/>
          </p:nvPr>
        </p:nvSpPr>
        <p:spPr>
          <a:xfrm>
            <a:off x="775625" y="1081475"/>
            <a:ext cx="3300000" cy="141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6300">
                <a:solidFill>
                  <a:srgbClr val="1D1D30"/>
                </a:solidFill>
              </a:rPr>
              <a:t>¡Juga</a:t>
            </a:r>
            <a:endParaRPr sz="6300">
              <a:solidFill>
                <a:srgbClr val="1D1D3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idx="429496729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91" name="Google Shape;91;p15"/>
          <p:cNvSpPr txBox="1"/>
          <p:nvPr/>
        </p:nvSpPr>
        <p:spPr>
          <a:xfrm>
            <a:off x="616500" y="368825"/>
            <a:ext cx="648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200">
                <a:solidFill>
                  <a:srgbClr val="161625"/>
                </a:solidFill>
              </a:rPr>
              <a:t>¿Que vamos a ver?</a:t>
            </a:r>
            <a:endParaRPr b="1" sz="3200">
              <a:solidFill>
                <a:srgbClr val="161625"/>
              </a:solidFill>
            </a:endParaRPr>
          </a:p>
          <a:p>
            <a:pPr indent="0" lvl="0" marL="0" rtl="0" algn="l">
              <a:spcBef>
                <a:spcPts val="0"/>
              </a:spcBef>
              <a:spcAft>
                <a:spcPts val="0"/>
              </a:spcAft>
              <a:buNone/>
            </a:pPr>
            <a:r>
              <a:t/>
            </a:r>
            <a:endParaRPr b="1" sz="2800">
              <a:solidFill>
                <a:srgbClr val="000000"/>
              </a:solidFill>
              <a:latin typeface="Roboto"/>
              <a:ea typeface="Roboto"/>
              <a:cs typeface="Roboto"/>
              <a:sym typeface="Roboto"/>
            </a:endParaRPr>
          </a:p>
        </p:txBody>
      </p:sp>
      <p:sp>
        <p:nvSpPr>
          <p:cNvPr id="92" name="Google Shape;92;p15"/>
          <p:cNvSpPr txBox="1"/>
          <p:nvPr/>
        </p:nvSpPr>
        <p:spPr>
          <a:xfrm>
            <a:off x="503750" y="1514750"/>
            <a:ext cx="7873200" cy="3053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1800">
                <a:solidFill>
                  <a:srgbClr val="161625"/>
                </a:solidFill>
                <a:latin typeface="Roboto"/>
                <a:ea typeface="Roboto"/>
                <a:cs typeface="Roboto"/>
                <a:sym typeface="Roboto"/>
              </a:rPr>
              <a:t>Seguimos adentrando en el fascinante mundo de la inteligencia artificial generativa, descubriendo un conjunto de herramientas y recursos avanzados que transformarán nuestra forma de trabajar y crear a diario.</a:t>
            </a:r>
            <a:endParaRPr sz="1800">
              <a:solidFill>
                <a:srgbClr val="161625"/>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nvSpPr>
        <p:spPr>
          <a:xfrm>
            <a:off x="527525" y="1537875"/>
            <a:ext cx="5231100" cy="13755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s" sz="5600">
                <a:solidFill>
                  <a:srgbClr val="FFFFFF"/>
                </a:solidFill>
              </a:rPr>
              <a:t>Langchain</a:t>
            </a:r>
            <a:endParaRPr b="1" sz="5600">
              <a:solidFill>
                <a:srgbClr val="FFFFFF"/>
              </a:solidFill>
            </a:endParaRPr>
          </a:p>
        </p:txBody>
      </p:sp>
      <p:sp>
        <p:nvSpPr>
          <p:cNvPr id="98" name="Google Shape;98;p16"/>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 name="Google Shape;99;p16"/>
          <p:cNvPicPr preferRelativeResize="0"/>
          <p:nvPr/>
        </p:nvPicPr>
        <p:blipFill>
          <a:blip r:embed="rId3">
            <a:alphaModFix/>
          </a:blip>
          <a:stretch>
            <a:fillRect/>
          </a:stretch>
        </p:blipFill>
        <p:spPr>
          <a:xfrm>
            <a:off x="4436775" y="1919053"/>
            <a:ext cx="4205649" cy="2366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582525" y="454950"/>
            <a:ext cx="6135300" cy="8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400"/>
              <a:t>¿Que es LangChain?</a:t>
            </a:r>
            <a:endParaRPr sz="3400"/>
          </a:p>
        </p:txBody>
      </p:sp>
      <p:sp>
        <p:nvSpPr>
          <p:cNvPr id="105" name="Google Shape;105;p17"/>
          <p:cNvSpPr txBox="1"/>
          <p:nvPr/>
        </p:nvSpPr>
        <p:spPr>
          <a:xfrm>
            <a:off x="582525" y="1427500"/>
            <a:ext cx="4593000" cy="25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161625"/>
                </a:solidFill>
              </a:rPr>
              <a:t>LangChain es un marco de trabajo (framework) de desarrollo diseñado para facilitar la construcción de aplicaciones impulsadas por modelos de lenguaje de gran tamaño (Large Language Models, LLMs). Este marco proporciona una serie de herramientas, componentes y abstracciones que permiten a los desarrolladores integrar de manera eficiente modelos de lenguaje en sus aplicaciones, manejar flujos de trabajo complejos y realizar tareas como procesamiento de lenguaje natural, generación de texto, preguntas y respuestas, y más.</a:t>
            </a:r>
            <a:endParaRPr sz="1600">
              <a:solidFill>
                <a:srgbClr val="161625"/>
              </a:solidFill>
            </a:endParaRPr>
          </a:p>
        </p:txBody>
      </p:sp>
      <p:sp>
        <p:nvSpPr>
          <p:cNvPr id="106" name="Google Shape;106;p1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07" name="Google Shape;107;p17" title="6 may 2025, 15_41_41.png"/>
          <p:cNvPicPr preferRelativeResize="0"/>
          <p:nvPr/>
        </p:nvPicPr>
        <p:blipFill>
          <a:blip r:embed="rId3">
            <a:alphaModFix/>
          </a:blip>
          <a:stretch>
            <a:fillRect/>
          </a:stretch>
        </p:blipFill>
        <p:spPr>
          <a:xfrm>
            <a:off x="5296025" y="1427500"/>
            <a:ext cx="2962742" cy="29627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582525" y="454950"/>
            <a:ext cx="6135300" cy="8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400"/>
              <a:t>Aplicaciones de LangChain:</a:t>
            </a:r>
            <a:endParaRPr sz="3400"/>
          </a:p>
        </p:txBody>
      </p:sp>
      <p:sp>
        <p:nvSpPr>
          <p:cNvPr id="113" name="Google Shape;113;p18"/>
          <p:cNvSpPr txBox="1"/>
          <p:nvPr/>
        </p:nvSpPr>
        <p:spPr>
          <a:xfrm>
            <a:off x="582525" y="1427500"/>
            <a:ext cx="7182600" cy="2576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9900"/>
              </a:buClr>
              <a:buSzPts val="1600"/>
              <a:buChar char="●"/>
            </a:pPr>
            <a:r>
              <a:rPr b="1" lang="es" sz="1600">
                <a:solidFill>
                  <a:srgbClr val="161625"/>
                </a:solidFill>
              </a:rPr>
              <a:t>Chatbots y asistentes virtuales:</a:t>
            </a:r>
            <a:r>
              <a:rPr lang="es" sz="1600">
                <a:solidFill>
                  <a:srgbClr val="161625"/>
                </a:solidFill>
              </a:rPr>
              <a:t> Desarrollo de interfaces conversacionales que pueden entender y responder preguntas de manera coherente.</a:t>
            </a:r>
            <a:endParaRPr sz="1600">
              <a:solidFill>
                <a:srgbClr val="161625"/>
              </a:solidFill>
            </a:endParaRPr>
          </a:p>
          <a:p>
            <a:pPr indent="-330200" lvl="0" marL="457200" rtl="0" algn="l">
              <a:spcBef>
                <a:spcPts val="0"/>
              </a:spcBef>
              <a:spcAft>
                <a:spcPts val="0"/>
              </a:spcAft>
              <a:buClr>
                <a:srgbClr val="FF9900"/>
              </a:buClr>
              <a:buSzPts val="1600"/>
              <a:buChar char="●"/>
            </a:pPr>
            <a:r>
              <a:rPr b="1" lang="es" sz="1600">
                <a:solidFill>
                  <a:srgbClr val="161625"/>
                </a:solidFill>
              </a:rPr>
              <a:t>Análisis de sentimiento: </a:t>
            </a:r>
            <a:r>
              <a:rPr lang="es" sz="1600">
                <a:solidFill>
                  <a:srgbClr val="161625"/>
                </a:solidFill>
              </a:rPr>
              <a:t>Procesamiento y análisis de textos para determinar el sentimiento expresado.</a:t>
            </a:r>
            <a:endParaRPr sz="1600">
              <a:solidFill>
                <a:srgbClr val="161625"/>
              </a:solidFill>
            </a:endParaRPr>
          </a:p>
          <a:p>
            <a:pPr indent="-330200" lvl="0" marL="457200" rtl="0" algn="l">
              <a:spcBef>
                <a:spcPts val="0"/>
              </a:spcBef>
              <a:spcAft>
                <a:spcPts val="0"/>
              </a:spcAft>
              <a:buClr>
                <a:srgbClr val="FF9900"/>
              </a:buClr>
              <a:buSzPts val="1600"/>
              <a:buChar char="●"/>
            </a:pPr>
            <a:r>
              <a:rPr b="1" lang="es" sz="1600">
                <a:solidFill>
                  <a:srgbClr val="161625"/>
                </a:solidFill>
              </a:rPr>
              <a:t>Generación de contenido:</a:t>
            </a:r>
            <a:r>
              <a:rPr lang="es" sz="1600">
                <a:solidFill>
                  <a:srgbClr val="161625"/>
                </a:solidFill>
              </a:rPr>
              <a:t> Creación automatizada de textos, artículos, y otros contenidos escritos.</a:t>
            </a:r>
            <a:endParaRPr sz="1600">
              <a:solidFill>
                <a:srgbClr val="161625"/>
              </a:solidFill>
            </a:endParaRPr>
          </a:p>
          <a:p>
            <a:pPr indent="-330200" lvl="0" marL="457200" rtl="0" algn="l">
              <a:spcBef>
                <a:spcPts val="0"/>
              </a:spcBef>
              <a:spcAft>
                <a:spcPts val="0"/>
              </a:spcAft>
              <a:buClr>
                <a:srgbClr val="FF9900"/>
              </a:buClr>
              <a:buSzPts val="1600"/>
              <a:buChar char="●"/>
            </a:pPr>
            <a:r>
              <a:rPr b="1" lang="es" sz="1600">
                <a:solidFill>
                  <a:srgbClr val="161625"/>
                </a:solidFill>
              </a:rPr>
              <a:t>Automatización de tareas:</a:t>
            </a:r>
            <a:r>
              <a:rPr lang="es" sz="1600">
                <a:solidFill>
                  <a:srgbClr val="161625"/>
                </a:solidFill>
              </a:rPr>
              <a:t> Realización de tareas repetitivas mediante la interpretación y generación de comandos en lenguaje natural.</a:t>
            </a:r>
            <a:endParaRPr sz="1600">
              <a:solidFill>
                <a:srgbClr val="161625"/>
              </a:solidFill>
            </a:endParaRPr>
          </a:p>
        </p:txBody>
      </p:sp>
      <p:sp>
        <p:nvSpPr>
          <p:cNvPr id="114" name="Google Shape;114;p1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582525" y="454950"/>
            <a:ext cx="6135300" cy="8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400"/>
              <a:t>LangGraph</a:t>
            </a:r>
            <a:endParaRPr sz="3400"/>
          </a:p>
        </p:txBody>
      </p:sp>
      <p:sp>
        <p:nvSpPr>
          <p:cNvPr id="120" name="Google Shape;120;p19"/>
          <p:cNvSpPr txBox="1"/>
          <p:nvPr/>
        </p:nvSpPr>
        <p:spPr>
          <a:xfrm>
            <a:off x="582525" y="1427500"/>
            <a:ext cx="7182600" cy="25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161625"/>
                </a:solidFill>
              </a:rPr>
              <a:t>es una extensión de LangChain que permite construir flujos de trabajo (workflows) con modelos de lenguaje mediante grafos dirigidos. Es decir, en vez de encadenar pasos de forma lineal como en LangChain, LangGraph permite definir nodos y transiciones, creando rutas más complejas que pueden depender del estado o del resultado de cada paso.</a:t>
            </a:r>
            <a:endParaRPr sz="1600">
              <a:solidFill>
                <a:srgbClr val="161625"/>
              </a:solidFill>
            </a:endParaRPr>
          </a:p>
          <a:p>
            <a:pPr indent="0" lvl="0" marL="0" rtl="0" algn="l">
              <a:spcBef>
                <a:spcPts val="0"/>
              </a:spcBef>
              <a:spcAft>
                <a:spcPts val="0"/>
              </a:spcAft>
              <a:buNone/>
            </a:pPr>
            <a:r>
              <a:t/>
            </a:r>
            <a:endParaRPr sz="1600">
              <a:solidFill>
                <a:srgbClr val="161625"/>
              </a:solidFill>
            </a:endParaRPr>
          </a:p>
          <a:p>
            <a:pPr indent="0" lvl="0" marL="0" rtl="0" algn="l">
              <a:spcBef>
                <a:spcPts val="0"/>
              </a:spcBef>
              <a:spcAft>
                <a:spcPts val="0"/>
              </a:spcAft>
              <a:buNone/>
            </a:pPr>
            <a:r>
              <a:rPr lang="es" sz="1600">
                <a:solidFill>
                  <a:srgbClr val="161625"/>
                </a:solidFill>
              </a:rPr>
              <a:t>Está especialmente orientado a construir agentes de IA estructurados, donde cada nodo puede representar una acción, una herramienta o una decisión, y donde el flujo puede cambiar dinámicamente según la lógica del proceso.</a:t>
            </a:r>
            <a:endParaRPr sz="1600">
              <a:solidFill>
                <a:srgbClr val="161625"/>
              </a:solidFill>
            </a:endParaRPr>
          </a:p>
        </p:txBody>
      </p:sp>
      <p:sp>
        <p:nvSpPr>
          <p:cNvPr id="121" name="Google Shape;121;p1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22" name="Google Shape;122;p19"/>
          <p:cNvPicPr preferRelativeResize="0"/>
          <p:nvPr/>
        </p:nvPicPr>
        <p:blipFill>
          <a:blip r:embed="rId3">
            <a:alphaModFix/>
          </a:blip>
          <a:stretch>
            <a:fillRect/>
          </a:stretch>
        </p:blipFill>
        <p:spPr>
          <a:xfrm>
            <a:off x="3138350" y="218050"/>
            <a:ext cx="1209449" cy="1209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45025"/>
            <a:ext cx="4440300" cy="76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 </a:t>
            </a:r>
            <a:r>
              <a:rPr lang="es"/>
              <a:t>langchain</a:t>
            </a:r>
            <a:r>
              <a:rPr lang="es"/>
              <a:t> todo?</a:t>
            </a:r>
            <a:endParaRPr/>
          </a:p>
        </p:txBody>
      </p:sp>
      <p:sp>
        <p:nvSpPr>
          <p:cNvPr id="128" name="Google Shape;128;p2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29" name="Google Shape;129;p20"/>
          <p:cNvSpPr txBox="1"/>
          <p:nvPr/>
        </p:nvSpPr>
        <p:spPr>
          <a:xfrm>
            <a:off x="831050" y="1691388"/>
            <a:ext cx="30000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4"/>
              </a:buClr>
              <a:buSzPts val="1400"/>
              <a:buChar char="●"/>
            </a:pPr>
            <a:r>
              <a:rPr lang="es"/>
              <a:t>LlamaIndex</a:t>
            </a:r>
            <a:endParaRPr/>
          </a:p>
          <a:p>
            <a:pPr indent="-317500" lvl="0" marL="457200" rtl="0" algn="l">
              <a:spcBef>
                <a:spcPts val="0"/>
              </a:spcBef>
              <a:spcAft>
                <a:spcPts val="0"/>
              </a:spcAft>
              <a:buClr>
                <a:schemeClr val="accent4"/>
              </a:buClr>
              <a:buSzPts val="1400"/>
              <a:buChar char="●"/>
            </a:pPr>
            <a:r>
              <a:rPr lang="es"/>
              <a:t>Haystack</a:t>
            </a:r>
            <a:endParaRPr/>
          </a:p>
          <a:p>
            <a:pPr indent="-317500" lvl="0" marL="457200" rtl="0" algn="l">
              <a:spcBef>
                <a:spcPts val="0"/>
              </a:spcBef>
              <a:spcAft>
                <a:spcPts val="0"/>
              </a:spcAft>
              <a:buClr>
                <a:schemeClr val="accent4"/>
              </a:buClr>
              <a:buSzPts val="1400"/>
              <a:buChar char="●"/>
            </a:pPr>
            <a:r>
              <a:rPr lang="es"/>
              <a:t>Semantic Kernel</a:t>
            </a:r>
            <a:endParaRPr/>
          </a:p>
          <a:p>
            <a:pPr indent="-317500" lvl="0" marL="457200" rtl="0" algn="l">
              <a:spcBef>
                <a:spcPts val="0"/>
              </a:spcBef>
              <a:spcAft>
                <a:spcPts val="0"/>
              </a:spcAft>
              <a:buClr>
                <a:schemeClr val="accent4"/>
              </a:buClr>
              <a:buSzPts val="1400"/>
              <a:buChar char="●"/>
            </a:pPr>
            <a:r>
              <a:rPr lang="es"/>
              <a:t>CrewAI</a:t>
            </a:r>
            <a:endParaRPr/>
          </a:p>
          <a:p>
            <a:pPr indent="-317500" lvl="0" marL="457200" rtl="0" algn="l">
              <a:spcBef>
                <a:spcPts val="0"/>
              </a:spcBef>
              <a:spcAft>
                <a:spcPts val="0"/>
              </a:spcAft>
              <a:buClr>
                <a:schemeClr val="accent4"/>
              </a:buClr>
              <a:buSzPts val="1400"/>
              <a:buChar char="●"/>
            </a:pPr>
            <a:r>
              <a:rPr lang="es"/>
              <a:t>AutoGen</a:t>
            </a:r>
            <a:endParaRPr/>
          </a:p>
          <a:p>
            <a:pPr indent="-317500" lvl="0" marL="457200" rtl="0" algn="l">
              <a:spcBef>
                <a:spcPts val="0"/>
              </a:spcBef>
              <a:spcAft>
                <a:spcPts val="0"/>
              </a:spcAft>
              <a:buClr>
                <a:schemeClr val="accent4"/>
              </a:buClr>
              <a:buSzPts val="1400"/>
              <a:buChar char="●"/>
            </a:pPr>
            <a:r>
              <a:rPr lang="es"/>
              <a:t>OpenAgents</a:t>
            </a:r>
            <a:endParaRPr/>
          </a:p>
          <a:p>
            <a:pPr indent="-317500" lvl="0" marL="457200" rtl="0" algn="l">
              <a:spcBef>
                <a:spcPts val="0"/>
              </a:spcBef>
              <a:spcAft>
                <a:spcPts val="0"/>
              </a:spcAft>
              <a:buClr>
                <a:schemeClr val="accent4"/>
              </a:buClr>
              <a:buSzPts val="1400"/>
              <a:buChar char="●"/>
            </a:pPr>
            <a:r>
              <a:rPr lang="es"/>
              <a:t>Flowise</a:t>
            </a:r>
            <a:endParaRPr/>
          </a:p>
          <a:p>
            <a:pPr indent="-317500" lvl="0" marL="457200" rtl="0" algn="l">
              <a:spcBef>
                <a:spcPts val="0"/>
              </a:spcBef>
              <a:spcAft>
                <a:spcPts val="0"/>
              </a:spcAft>
              <a:buClr>
                <a:schemeClr val="accent4"/>
              </a:buClr>
              <a:buSzPts val="1400"/>
              <a:buChar char="●"/>
            </a:pPr>
            <a:r>
              <a:rPr lang="es"/>
              <a:t>AgentOps</a:t>
            </a:r>
            <a:endParaRPr/>
          </a:p>
          <a:p>
            <a:pPr indent="-317500" lvl="0" marL="457200" rtl="0" algn="l">
              <a:spcBef>
                <a:spcPts val="0"/>
              </a:spcBef>
              <a:spcAft>
                <a:spcPts val="0"/>
              </a:spcAft>
              <a:buClr>
                <a:schemeClr val="accent4"/>
              </a:buClr>
              <a:buSzPts val="1400"/>
              <a:buChar char="●"/>
            </a:pPr>
            <a:r>
              <a:rPr lang="es"/>
              <a:t>DSPy</a:t>
            </a:r>
            <a:endParaRPr/>
          </a:p>
          <a:p>
            <a:pPr indent="-317500" lvl="0" marL="457200" rtl="0" algn="l">
              <a:spcBef>
                <a:spcPts val="0"/>
              </a:spcBef>
              <a:spcAft>
                <a:spcPts val="0"/>
              </a:spcAft>
              <a:buClr>
                <a:schemeClr val="accent4"/>
              </a:buClr>
              <a:buSzPts val="1400"/>
              <a:buChar char="●"/>
            </a:pPr>
            <a:r>
              <a:rPr lang="es"/>
              <a:t>Hugging Face Transformers</a:t>
            </a:r>
            <a:endParaRPr/>
          </a:p>
        </p:txBody>
      </p:sp>
      <p:pic>
        <p:nvPicPr>
          <p:cNvPr id="130" name="Google Shape;130;p20"/>
          <p:cNvPicPr preferRelativeResize="0"/>
          <p:nvPr/>
        </p:nvPicPr>
        <p:blipFill>
          <a:blip r:embed="rId3">
            <a:alphaModFix/>
          </a:blip>
          <a:stretch>
            <a:fillRect/>
          </a:stretch>
        </p:blipFill>
        <p:spPr>
          <a:xfrm>
            <a:off x="4864549" y="1114850"/>
            <a:ext cx="2390922" cy="769500"/>
          </a:xfrm>
          <a:prstGeom prst="rect">
            <a:avLst/>
          </a:prstGeom>
          <a:noFill/>
          <a:ln>
            <a:noFill/>
          </a:ln>
        </p:spPr>
      </p:pic>
      <p:pic>
        <p:nvPicPr>
          <p:cNvPr id="131" name="Google Shape;131;p20"/>
          <p:cNvPicPr preferRelativeResize="0"/>
          <p:nvPr/>
        </p:nvPicPr>
        <p:blipFill>
          <a:blip r:embed="rId4">
            <a:alphaModFix/>
          </a:blip>
          <a:stretch>
            <a:fillRect/>
          </a:stretch>
        </p:blipFill>
        <p:spPr>
          <a:xfrm>
            <a:off x="4378675" y="2208300"/>
            <a:ext cx="1823700" cy="607900"/>
          </a:xfrm>
          <a:prstGeom prst="rect">
            <a:avLst/>
          </a:prstGeom>
          <a:noFill/>
          <a:ln>
            <a:noFill/>
          </a:ln>
        </p:spPr>
      </p:pic>
      <p:pic>
        <p:nvPicPr>
          <p:cNvPr id="132" name="Google Shape;132;p20"/>
          <p:cNvPicPr preferRelativeResize="0"/>
          <p:nvPr/>
        </p:nvPicPr>
        <p:blipFill>
          <a:blip r:embed="rId5">
            <a:alphaModFix/>
          </a:blip>
          <a:stretch>
            <a:fillRect/>
          </a:stretch>
        </p:blipFill>
        <p:spPr>
          <a:xfrm>
            <a:off x="6583075" y="2816200"/>
            <a:ext cx="914400" cy="809625"/>
          </a:xfrm>
          <a:prstGeom prst="rect">
            <a:avLst/>
          </a:prstGeom>
          <a:noFill/>
          <a:ln>
            <a:noFill/>
          </a:ln>
        </p:spPr>
      </p:pic>
      <p:pic>
        <p:nvPicPr>
          <p:cNvPr id="133" name="Google Shape;133;p20"/>
          <p:cNvPicPr preferRelativeResize="0"/>
          <p:nvPr/>
        </p:nvPicPr>
        <p:blipFill>
          <a:blip r:embed="rId6">
            <a:alphaModFix/>
          </a:blip>
          <a:stretch>
            <a:fillRect/>
          </a:stretch>
        </p:blipFill>
        <p:spPr>
          <a:xfrm>
            <a:off x="4093109" y="2865275"/>
            <a:ext cx="2146691" cy="874800"/>
          </a:xfrm>
          <a:prstGeom prst="rect">
            <a:avLst/>
          </a:prstGeom>
          <a:noFill/>
          <a:ln>
            <a:noFill/>
          </a:ln>
        </p:spPr>
      </p:pic>
      <p:pic>
        <p:nvPicPr>
          <p:cNvPr id="134" name="Google Shape;134;p20"/>
          <p:cNvPicPr preferRelativeResize="0"/>
          <p:nvPr/>
        </p:nvPicPr>
        <p:blipFill>
          <a:blip r:embed="rId7">
            <a:alphaModFix/>
          </a:blip>
          <a:stretch>
            <a:fillRect/>
          </a:stretch>
        </p:blipFill>
        <p:spPr>
          <a:xfrm>
            <a:off x="6350525" y="1884349"/>
            <a:ext cx="2245624" cy="749075"/>
          </a:xfrm>
          <a:prstGeom prst="rect">
            <a:avLst/>
          </a:prstGeom>
          <a:noFill/>
          <a:ln>
            <a:noFill/>
          </a:ln>
        </p:spPr>
      </p:pic>
      <p:pic>
        <p:nvPicPr>
          <p:cNvPr id="135" name="Google Shape;135;p20" title="personaje_framework_meme.png"/>
          <p:cNvPicPr preferRelativeResize="0"/>
          <p:nvPr/>
        </p:nvPicPr>
        <p:blipFill>
          <a:blip r:embed="rId8">
            <a:alphaModFix/>
          </a:blip>
          <a:stretch>
            <a:fillRect/>
          </a:stretch>
        </p:blipFill>
        <p:spPr>
          <a:xfrm>
            <a:off x="5218225" y="966200"/>
            <a:ext cx="2344174" cy="351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nvSpPr>
        <p:spPr>
          <a:xfrm>
            <a:off x="527525" y="1537875"/>
            <a:ext cx="5231100" cy="13755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4300">
                <a:solidFill>
                  <a:schemeClr val="lt1"/>
                </a:solidFill>
                <a:latin typeface="Roboto"/>
                <a:ea typeface="Roboto"/>
                <a:cs typeface="Roboto"/>
                <a:sym typeface="Roboto"/>
              </a:rPr>
              <a:t>Hugging Face</a:t>
            </a:r>
            <a:endParaRPr b="1" sz="5600">
              <a:solidFill>
                <a:srgbClr val="FFFFFF"/>
              </a:solidFill>
            </a:endParaRPr>
          </a:p>
        </p:txBody>
      </p:sp>
      <p:sp>
        <p:nvSpPr>
          <p:cNvPr id="141" name="Google Shape;141;p21"/>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2" name="Google Shape;142;p21"/>
          <p:cNvPicPr preferRelativeResize="0"/>
          <p:nvPr/>
        </p:nvPicPr>
        <p:blipFill>
          <a:blip r:embed="rId3">
            <a:alphaModFix/>
          </a:blip>
          <a:stretch>
            <a:fillRect/>
          </a:stretch>
        </p:blipFill>
        <p:spPr>
          <a:xfrm>
            <a:off x="5161300" y="1625100"/>
            <a:ext cx="2309852" cy="23098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582525" y="454950"/>
            <a:ext cx="6135300" cy="8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400"/>
              <a:t>¿Que es Hugging Face?</a:t>
            </a:r>
            <a:endParaRPr sz="3400"/>
          </a:p>
        </p:txBody>
      </p:sp>
      <p:sp>
        <p:nvSpPr>
          <p:cNvPr id="148" name="Google Shape;148;p22"/>
          <p:cNvSpPr txBox="1"/>
          <p:nvPr/>
        </p:nvSpPr>
        <p:spPr>
          <a:xfrm>
            <a:off x="582525" y="1427500"/>
            <a:ext cx="7182600" cy="25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161625"/>
                </a:solidFill>
              </a:rPr>
              <a:t>Empresa de tecnología que se dedica al desarrollo de herramientas y plataformas de procesamiento de lenguaje natural o NLP basadas en inteligencia artificial. Su enfoque se centra en crear modelos de aprendizaje profundo de última generación para tareas como la comprensión del lenguaje natural, la generación de lenguaje natural, el análisis de sentimientos o la traducción automática, entre otras.</a:t>
            </a:r>
            <a:endParaRPr sz="1600">
              <a:solidFill>
                <a:srgbClr val="161625"/>
              </a:solidFill>
            </a:endParaRPr>
          </a:p>
        </p:txBody>
      </p:sp>
      <p:sp>
        <p:nvSpPr>
          <p:cNvPr id="149" name="Google Shape;149;p2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50" name="Google Shape;150;p22"/>
          <p:cNvSpPr txBox="1"/>
          <p:nvPr/>
        </p:nvSpPr>
        <p:spPr>
          <a:xfrm>
            <a:off x="521950" y="35421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Sitio web:</a:t>
            </a:r>
            <a:endParaRPr/>
          </a:p>
          <a:p>
            <a:pPr indent="0" lvl="0" marL="0" rtl="0" algn="l">
              <a:spcBef>
                <a:spcPts val="0"/>
              </a:spcBef>
              <a:spcAft>
                <a:spcPts val="0"/>
              </a:spcAft>
              <a:buNone/>
            </a:pPr>
            <a:r>
              <a:rPr lang="es" u="sng">
                <a:solidFill>
                  <a:srgbClr val="FF743B"/>
                </a:solidFill>
                <a:hlinkClick r:id="rId3">
                  <a:extLst>
                    <a:ext uri="{A12FA001-AC4F-418D-AE19-62706E023703}">
                      <ahyp:hlinkClr val="tx"/>
                    </a:ext>
                  </a:extLst>
                </a:hlinkClick>
              </a:rPr>
              <a:t>https://huggingface.co</a:t>
            </a:r>
            <a:endParaRPr>
              <a:solidFill>
                <a:srgbClr val="FF743B"/>
              </a:solidFill>
            </a:endParaRPr>
          </a:p>
        </p:txBody>
      </p:sp>
      <p:pic>
        <p:nvPicPr>
          <p:cNvPr id="151" name="Google Shape;151;p22"/>
          <p:cNvPicPr preferRelativeResize="0"/>
          <p:nvPr/>
        </p:nvPicPr>
        <p:blipFill>
          <a:blip r:embed="rId4">
            <a:alphaModFix/>
          </a:blip>
          <a:stretch>
            <a:fillRect/>
          </a:stretch>
        </p:blipFill>
        <p:spPr>
          <a:xfrm>
            <a:off x="6250175" y="3069727"/>
            <a:ext cx="1560499" cy="1560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